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72" r:id="rId3"/>
    <p:sldId id="326" r:id="rId4"/>
    <p:sldId id="325" r:id="rId5"/>
    <p:sldId id="278" r:id="rId6"/>
    <p:sldId id="258" r:id="rId7"/>
    <p:sldId id="304" r:id="rId8"/>
    <p:sldId id="305" r:id="rId9"/>
    <p:sldId id="271" r:id="rId10"/>
    <p:sldId id="323" r:id="rId11"/>
    <p:sldId id="284" r:id="rId12"/>
    <p:sldId id="267" r:id="rId13"/>
    <p:sldId id="275" r:id="rId14"/>
    <p:sldId id="280" r:id="rId15"/>
    <p:sldId id="289" r:id="rId16"/>
    <p:sldId id="298" r:id="rId17"/>
    <p:sldId id="261" r:id="rId18"/>
    <p:sldId id="308" r:id="rId19"/>
    <p:sldId id="309" r:id="rId20"/>
    <p:sldId id="320" r:id="rId21"/>
    <p:sldId id="310" r:id="rId22"/>
    <p:sldId id="318" r:id="rId23"/>
    <p:sldId id="321" r:id="rId24"/>
    <p:sldId id="311" r:id="rId25"/>
    <p:sldId id="314" r:id="rId26"/>
    <p:sldId id="312" r:id="rId27"/>
    <p:sldId id="313" r:id="rId28"/>
    <p:sldId id="324" r:id="rId29"/>
    <p:sldId id="315" r:id="rId30"/>
    <p:sldId id="316" r:id="rId31"/>
    <p:sldId id="332" r:id="rId32"/>
    <p:sldId id="319" r:id="rId33"/>
    <p:sldId id="285" r:id="rId34"/>
    <p:sldId id="282" r:id="rId35"/>
    <p:sldId id="287" r:id="rId36"/>
    <p:sldId id="268" r:id="rId37"/>
    <p:sldId id="269" r:id="rId38"/>
    <p:sldId id="264" r:id="rId39"/>
    <p:sldId id="262" r:id="rId40"/>
    <p:sldId id="260" r:id="rId41"/>
    <p:sldId id="330" r:id="rId42"/>
    <p:sldId id="33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D7A52-A0EC-4337-9916-77633F93BF56}" v="128" dt="2026-05-15T15:00:06.036"/>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notesViewPr>
    <p:cSldViewPr snapToGrid="0">
      <p:cViewPr varScale="1">
        <p:scale>
          <a:sx n="59" d="100"/>
          <a:sy n="59" d="100"/>
        </p:scale>
        <p:origin x="329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Schiefer" userId="a01518acbf0fcaf2" providerId="LiveId" clId="{FB9A90EE-3EE7-4E0A-B5E2-283A9E2567EB}"/>
    <pc:docChg chg="undo custSel addSld delSld modSld sldOrd">
      <pc:chgData name="Kim Schiefer" userId="a01518acbf0fcaf2" providerId="LiveId" clId="{FB9A90EE-3EE7-4E0A-B5E2-283A9E2567EB}" dt="2026-05-15T19:00:11.282" v="13281" actId="20577"/>
      <pc:docMkLst>
        <pc:docMk/>
      </pc:docMkLst>
      <pc:sldChg chg="addSp mod">
        <pc:chgData name="Kim Schiefer" userId="a01518acbf0fcaf2" providerId="LiveId" clId="{FB9A90EE-3EE7-4E0A-B5E2-283A9E2567EB}" dt="2026-05-07T12:24:57.467" v="4586" actId="26606"/>
        <pc:sldMkLst>
          <pc:docMk/>
          <pc:sldMk cId="1543841524" sldId="258"/>
        </pc:sldMkLst>
        <pc:spChg chg="add">
          <ac:chgData name="Kim Schiefer" userId="a01518acbf0fcaf2" providerId="LiveId" clId="{FB9A90EE-3EE7-4E0A-B5E2-283A9E2567EB}" dt="2026-05-07T12:24:57.467" v="4586" actId="26606"/>
          <ac:spMkLst>
            <pc:docMk/>
            <pc:sldMk cId="1543841524" sldId="258"/>
            <ac:spMk id="10" creationId="{A1B2C3D4-E5F6-7890-ABCD-EF1234567890}"/>
          </ac:spMkLst>
        </pc:spChg>
      </pc:sldChg>
      <pc:sldChg chg="addSp delSp modSp add mod">
        <pc:chgData name="Kim Schiefer" userId="a01518acbf0fcaf2" providerId="LiveId" clId="{FB9A90EE-3EE7-4E0A-B5E2-283A9E2567EB}" dt="2026-05-12T17:47:48.316" v="10409" actId="478"/>
        <pc:sldMkLst>
          <pc:docMk/>
          <pc:sldMk cId="0" sldId="260"/>
        </pc:sldMkLst>
        <pc:spChg chg="add mod">
          <ac:chgData name="Kim Schiefer" userId="a01518acbf0fcaf2" providerId="LiveId" clId="{FB9A90EE-3EE7-4E0A-B5E2-283A9E2567EB}" dt="2026-05-12T17:47:44.919" v="10408" actId="1076"/>
          <ac:spMkLst>
            <pc:docMk/>
            <pc:sldMk cId="0" sldId="260"/>
            <ac:spMk id="5" creationId="{187F5883-5C7E-D68D-B2CD-3E68EDE027FE}"/>
          </ac:spMkLst>
        </pc:spChg>
      </pc:sldChg>
      <pc:sldChg chg="addSp delSp modSp mod ord">
        <pc:chgData name="Kim Schiefer" userId="a01518acbf0fcaf2" providerId="LiveId" clId="{FB9A90EE-3EE7-4E0A-B5E2-283A9E2567EB}" dt="2026-05-06T15:06:56.312" v="4438" actId="26606"/>
        <pc:sldMkLst>
          <pc:docMk/>
          <pc:sldMk cId="3640567551" sldId="261"/>
        </pc:sldMkLst>
        <pc:spChg chg="mod">
          <ac:chgData name="Kim Schiefer" userId="a01518acbf0fcaf2" providerId="LiveId" clId="{FB9A90EE-3EE7-4E0A-B5E2-283A9E2567EB}" dt="2026-05-06T15:06:56.312" v="4438" actId="26606"/>
          <ac:spMkLst>
            <pc:docMk/>
            <pc:sldMk cId="3640567551" sldId="261"/>
            <ac:spMk id="6" creationId="{B998AE34-A8B4-7373-45B7-3EFB37A57F73}"/>
          </ac:spMkLst>
        </pc:spChg>
        <pc:spChg chg="mod">
          <ac:chgData name="Kim Schiefer" userId="a01518acbf0fcaf2" providerId="LiveId" clId="{FB9A90EE-3EE7-4E0A-B5E2-283A9E2567EB}" dt="2026-05-06T15:06:56.312" v="4438" actId="26606"/>
          <ac:spMkLst>
            <pc:docMk/>
            <pc:sldMk cId="3640567551" sldId="261"/>
            <ac:spMk id="13" creationId="{DD09AE26-7D63-53C2-0F72-34D87736E205}"/>
          </ac:spMkLst>
        </pc:spChg>
        <pc:spChg chg="add mod">
          <ac:chgData name="Kim Schiefer" userId="a01518acbf0fcaf2" providerId="LiveId" clId="{FB9A90EE-3EE7-4E0A-B5E2-283A9E2567EB}" dt="2026-05-05T16:11:41.608" v="1753" actId="1076"/>
          <ac:spMkLst>
            <pc:docMk/>
            <pc:sldMk cId="3640567551" sldId="261"/>
            <ac:spMk id="23" creationId="{5ABA3903-00CB-F13F-9673-AF2A0835A6CD}"/>
          </ac:spMkLst>
        </pc:spChg>
        <pc:spChg chg="mod">
          <ac:chgData name="Kim Schiefer" userId="a01518acbf0fcaf2" providerId="LiveId" clId="{FB9A90EE-3EE7-4E0A-B5E2-283A9E2567EB}" dt="2026-05-06T15:06:56.312" v="4438" actId="26606"/>
          <ac:spMkLst>
            <pc:docMk/>
            <pc:sldMk cId="3640567551" sldId="261"/>
            <ac:spMk id="29" creationId="{9B39E024-3CD9-991F-CC1A-56F7AC9FB1B8}"/>
          </ac:spMkLst>
        </pc:spChg>
        <pc:spChg chg="mod">
          <ac:chgData name="Kim Schiefer" userId="a01518acbf0fcaf2" providerId="LiveId" clId="{FB9A90EE-3EE7-4E0A-B5E2-283A9E2567EB}" dt="2026-05-05T16:14:59.610" v="1797" actId="1076"/>
          <ac:spMkLst>
            <pc:docMk/>
            <pc:sldMk cId="3640567551" sldId="261"/>
            <ac:spMk id="35" creationId="{AB221A3F-84CC-1FD5-D184-1668EDBC41AF}"/>
          </ac:spMkLst>
        </pc:spChg>
        <pc:picChg chg="add mod">
          <ac:chgData name="Kim Schiefer" userId="a01518acbf0fcaf2" providerId="LiveId" clId="{FB9A90EE-3EE7-4E0A-B5E2-283A9E2567EB}" dt="2026-05-05T16:10:43.785" v="1731" actId="1076"/>
          <ac:picMkLst>
            <pc:docMk/>
            <pc:sldMk cId="3640567551" sldId="261"/>
            <ac:picMk id="3" creationId="{B38B0EB5-61AD-DC97-2E63-EDB9DE63760D}"/>
          </ac:picMkLst>
        </pc:picChg>
        <pc:picChg chg="mod">
          <ac:chgData name="Kim Schiefer" userId="a01518acbf0fcaf2" providerId="LiveId" clId="{FB9A90EE-3EE7-4E0A-B5E2-283A9E2567EB}" dt="2026-05-05T16:14:00.602" v="1789" actId="688"/>
          <ac:picMkLst>
            <pc:docMk/>
            <pc:sldMk cId="3640567551" sldId="261"/>
            <ac:picMk id="7" creationId="{5FD4631E-FE6F-4FB2-620E-A11B2489E6B0}"/>
          </ac:picMkLst>
        </pc:picChg>
        <pc:picChg chg="mod">
          <ac:chgData name="Kim Schiefer" userId="a01518acbf0fcaf2" providerId="LiveId" clId="{FB9A90EE-3EE7-4E0A-B5E2-283A9E2567EB}" dt="2026-05-06T15:06:56.312" v="4438" actId="26606"/>
          <ac:picMkLst>
            <pc:docMk/>
            <pc:sldMk cId="3640567551" sldId="261"/>
            <ac:picMk id="9" creationId="{F47445A3-0DB1-D902-518B-6211283A1751}"/>
          </ac:picMkLst>
        </pc:picChg>
      </pc:sldChg>
      <pc:sldChg chg="addSp delSp modSp add mod">
        <pc:chgData name="Kim Schiefer" userId="a01518acbf0fcaf2" providerId="LiveId" clId="{FB9A90EE-3EE7-4E0A-B5E2-283A9E2567EB}" dt="2026-05-12T17:42:50.163" v="10372" actId="478"/>
        <pc:sldMkLst>
          <pc:docMk/>
          <pc:sldMk cId="0" sldId="262"/>
        </pc:sldMkLst>
        <pc:spChg chg="add mod">
          <ac:chgData name="Kim Schiefer" userId="a01518acbf0fcaf2" providerId="LiveId" clId="{FB9A90EE-3EE7-4E0A-B5E2-283A9E2567EB}" dt="2026-05-12T17:41:47.141" v="10371" actId="20577"/>
          <ac:spMkLst>
            <pc:docMk/>
            <pc:sldMk cId="0" sldId="262"/>
            <ac:spMk id="4" creationId="{56535D63-8CD6-FFA4-E537-7683901CD891}"/>
          </ac:spMkLst>
        </pc:spChg>
        <pc:spChg chg="mod">
          <ac:chgData name="Kim Schiefer" userId="a01518acbf0fcaf2" providerId="LiveId" clId="{FB9A90EE-3EE7-4E0A-B5E2-283A9E2567EB}" dt="2026-05-12T17:42:50.163" v="10372" actId="478"/>
          <ac:spMkLst>
            <pc:docMk/>
            <pc:sldMk cId="0" sldId="262"/>
            <ac:spMk id="5146" creationId="{3E660A44-20D0-377F-EFD6-3DDAAFB80FA4}"/>
          </ac:spMkLst>
        </pc:spChg>
        <pc:spChg chg="mod">
          <ac:chgData name="Kim Schiefer" userId="a01518acbf0fcaf2" providerId="LiveId" clId="{FB9A90EE-3EE7-4E0A-B5E2-283A9E2567EB}" dt="2026-05-12T17:42:50.163" v="10372" actId="478"/>
          <ac:spMkLst>
            <pc:docMk/>
            <pc:sldMk cId="0" sldId="262"/>
            <ac:spMk id="5147" creationId="{DBE11226-A271-2F97-9EFA-7BB87996567D}"/>
          </ac:spMkLst>
        </pc:spChg>
        <pc:spChg chg="mod">
          <ac:chgData name="Kim Schiefer" userId="a01518acbf0fcaf2" providerId="LiveId" clId="{FB9A90EE-3EE7-4E0A-B5E2-283A9E2567EB}" dt="2026-05-12T17:42:50.163" v="10372" actId="478"/>
          <ac:spMkLst>
            <pc:docMk/>
            <pc:sldMk cId="0" sldId="262"/>
            <ac:spMk id="5149" creationId="{1D6CB5A8-64A8-F5F3-91CA-16728885FE85}"/>
          </ac:spMkLst>
        </pc:spChg>
        <pc:spChg chg="mod">
          <ac:chgData name="Kim Schiefer" userId="a01518acbf0fcaf2" providerId="LiveId" clId="{FB9A90EE-3EE7-4E0A-B5E2-283A9E2567EB}" dt="2026-05-12T17:42:50.163" v="10372" actId="478"/>
          <ac:spMkLst>
            <pc:docMk/>
            <pc:sldMk cId="0" sldId="262"/>
            <ac:spMk id="5150" creationId="{ADD05F91-3EB4-D224-DCEE-59B35CF76A1A}"/>
          </ac:spMkLst>
        </pc:spChg>
        <pc:spChg chg="mod">
          <ac:chgData name="Kim Schiefer" userId="a01518acbf0fcaf2" providerId="LiveId" clId="{FB9A90EE-3EE7-4E0A-B5E2-283A9E2567EB}" dt="2026-05-12T17:42:50.163" v="10372" actId="478"/>
          <ac:spMkLst>
            <pc:docMk/>
            <pc:sldMk cId="0" sldId="262"/>
            <ac:spMk id="5152" creationId="{916616DD-C482-0CFB-6D01-974AA29656A0}"/>
          </ac:spMkLst>
        </pc:spChg>
        <pc:spChg chg="mod">
          <ac:chgData name="Kim Schiefer" userId="a01518acbf0fcaf2" providerId="LiveId" clId="{FB9A90EE-3EE7-4E0A-B5E2-283A9E2567EB}" dt="2026-05-12T17:42:50.163" v="10372" actId="478"/>
          <ac:spMkLst>
            <pc:docMk/>
            <pc:sldMk cId="0" sldId="262"/>
            <ac:spMk id="5153" creationId="{624AFFF3-12B3-9D21-06E9-7AE6D7B67EEF}"/>
          </ac:spMkLst>
        </pc:spChg>
        <pc:spChg chg="mod">
          <ac:chgData name="Kim Schiefer" userId="a01518acbf0fcaf2" providerId="LiveId" clId="{FB9A90EE-3EE7-4E0A-B5E2-283A9E2567EB}" dt="2026-05-12T17:42:50.163" v="10372" actId="478"/>
          <ac:spMkLst>
            <pc:docMk/>
            <pc:sldMk cId="0" sldId="262"/>
            <ac:spMk id="5154" creationId="{4E0886C9-3A4B-5714-4CCE-F9F93503A08F}"/>
          </ac:spMkLst>
        </pc:spChg>
        <pc:spChg chg="mod">
          <ac:chgData name="Kim Schiefer" userId="a01518acbf0fcaf2" providerId="LiveId" clId="{FB9A90EE-3EE7-4E0A-B5E2-283A9E2567EB}" dt="2026-05-12T17:42:50.163" v="10372" actId="478"/>
          <ac:spMkLst>
            <pc:docMk/>
            <pc:sldMk cId="0" sldId="262"/>
            <ac:spMk id="5155" creationId="{109F3364-A4C3-54BB-06F6-C8F3E9FE59BF}"/>
          </ac:spMkLst>
        </pc:spChg>
        <pc:spChg chg="mod">
          <ac:chgData name="Kim Schiefer" userId="a01518acbf0fcaf2" providerId="LiveId" clId="{FB9A90EE-3EE7-4E0A-B5E2-283A9E2567EB}" dt="2026-05-12T17:42:50.163" v="10372" actId="478"/>
          <ac:spMkLst>
            <pc:docMk/>
            <pc:sldMk cId="0" sldId="262"/>
            <ac:spMk id="5157" creationId="{F011FDD0-928A-5683-4C61-6526A378C6DA}"/>
          </ac:spMkLst>
        </pc:spChg>
        <pc:spChg chg="mod">
          <ac:chgData name="Kim Schiefer" userId="a01518acbf0fcaf2" providerId="LiveId" clId="{FB9A90EE-3EE7-4E0A-B5E2-283A9E2567EB}" dt="2026-05-12T17:42:50.163" v="10372" actId="478"/>
          <ac:spMkLst>
            <pc:docMk/>
            <pc:sldMk cId="0" sldId="262"/>
            <ac:spMk id="5158" creationId="{D540E8A2-19E7-05B8-6D8F-245BC7D89806}"/>
          </ac:spMkLst>
        </pc:spChg>
      </pc:sldChg>
      <pc:sldChg chg="delSp modSp mod ord">
        <pc:chgData name="Kim Schiefer" userId="a01518acbf0fcaf2" providerId="LiveId" clId="{FB9A90EE-3EE7-4E0A-B5E2-283A9E2567EB}" dt="2026-05-12T16:59:57.889" v="10237"/>
        <pc:sldMkLst>
          <pc:docMk/>
          <pc:sldMk cId="2162590527" sldId="264"/>
        </pc:sldMkLst>
        <pc:spChg chg="mod">
          <ac:chgData name="Kim Schiefer" userId="a01518acbf0fcaf2" providerId="LiveId" clId="{FB9A90EE-3EE7-4E0A-B5E2-283A9E2567EB}" dt="2026-05-06T15:06:56.312" v="4438" actId="26606"/>
          <ac:spMkLst>
            <pc:docMk/>
            <pc:sldMk cId="2162590527" sldId="264"/>
            <ac:spMk id="3" creationId="{408F3BCB-F32B-DA97-5DD2-6F569B9B70AA}"/>
          </ac:spMkLst>
        </pc:spChg>
        <pc:graphicFrameChg chg="modGraphic">
          <ac:chgData name="Kim Schiefer" userId="a01518acbf0fcaf2" providerId="LiveId" clId="{FB9A90EE-3EE7-4E0A-B5E2-283A9E2567EB}" dt="2026-05-07T12:42:18.455" v="4633" actId="113"/>
          <ac:graphicFrameMkLst>
            <pc:docMk/>
            <pc:sldMk cId="2162590527" sldId="264"/>
            <ac:graphicFrameMk id="5" creationId="{F8105BB7-D7F7-76E5-AD0E-708670E57776}"/>
          </ac:graphicFrameMkLst>
        </pc:graphicFrameChg>
      </pc:sldChg>
      <pc:sldChg chg="modSp mod ord">
        <pc:chgData name="Kim Schiefer" userId="a01518acbf0fcaf2" providerId="LiveId" clId="{FB9A90EE-3EE7-4E0A-B5E2-283A9E2567EB}" dt="2026-05-07T15:29:43.525" v="5256"/>
        <pc:sldMkLst>
          <pc:docMk/>
          <pc:sldMk cId="2127903883" sldId="267"/>
        </pc:sldMkLst>
        <pc:graphicFrameChg chg="mod modGraphic">
          <ac:chgData name="Kim Schiefer" userId="a01518acbf0fcaf2" providerId="LiveId" clId="{FB9A90EE-3EE7-4E0A-B5E2-283A9E2567EB}" dt="2026-05-05T13:52:10.823" v="92" actId="20577"/>
          <ac:graphicFrameMkLst>
            <pc:docMk/>
            <pc:sldMk cId="2127903883" sldId="267"/>
            <ac:graphicFrameMk id="5" creationId="{70BD2439-C605-7A73-05F8-73257BE15A16}"/>
          </ac:graphicFrameMkLst>
        </pc:graphicFrameChg>
      </pc:sldChg>
      <pc:sldChg chg="ord">
        <pc:chgData name="Kim Schiefer" userId="a01518acbf0fcaf2" providerId="LiveId" clId="{FB9A90EE-3EE7-4E0A-B5E2-283A9E2567EB}" dt="2026-05-07T12:43:00.557" v="4635"/>
        <pc:sldMkLst>
          <pc:docMk/>
          <pc:sldMk cId="2935713742" sldId="269"/>
        </pc:sldMkLst>
      </pc:sldChg>
      <pc:sldChg chg="addSp delSp modSp mod">
        <pc:chgData name="Kim Schiefer" userId="a01518acbf0fcaf2" providerId="LiveId" clId="{FB9A90EE-3EE7-4E0A-B5E2-283A9E2567EB}" dt="2026-05-12T17:01:39.157" v="10260" actId="20577"/>
        <pc:sldMkLst>
          <pc:docMk/>
          <pc:sldMk cId="1272416187" sldId="271"/>
        </pc:sldMkLst>
        <pc:spChg chg="add mod">
          <ac:chgData name="Kim Schiefer" userId="a01518acbf0fcaf2" providerId="LiveId" clId="{FB9A90EE-3EE7-4E0A-B5E2-283A9E2567EB}" dt="2026-05-12T17:01:39.157" v="10260" actId="20577"/>
          <ac:spMkLst>
            <pc:docMk/>
            <pc:sldMk cId="1272416187" sldId="271"/>
            <ac:spMk id="4" creationId="{EE4A7583-B107-8EC9-1824-B42040A20360}"/>
          </ac:spMkLst>
        </pc:spChg>
        <pc:spChg chg="mod">
          <ac:chgData name="Kim Schiefer" userId="a01518acbf0fcaf2" providerId="LiveId" clId="{FB9A90EE-3EE7-4E0A-B5E2-283A9E2567EB}" dt="2026-05-07T12:32:14.699" v="4595" actId="14100"/>
          <ac:spMkLst>
            <pc:docMk/>
            <pc:sldMk cId="1272416187" sldId="271"/>
            <ac:spMk id="6" creationId="{D15DCE94-906F-A84E-06E0-A185E96C3F09}"/>
          </ac:spMkLst>
        </pc:spChg>
        <pc:spChg chg="add">
          <ac:chgData name="Kim Schiefer" userId="a01518acbf0fcaf2" providerId="LiveId" clId="{FB9A90EE-3EE7-4E0A-B5E2-283A9E2567EB}" dt="2026-05-07T12:29:03.024" v="4589" actId="26606"/>
          <ac:spMkLst>
            <pc:docMk/>
            <pc:sldMk cId="1272416187" sldId="271"/>
            <ac:spMk id="20" creationId="{C3D4E5F6-A7B8-9012-CDEF-123456789ABC}"/>
          </ac:spMkLst>
        </pc:spChg>
        <pc:picChg chg="mod">
          <ac:chgData name="Kim Schiefer" userId="a01518acbf0fcaf2" providerId="LiveId" clId="{FB9A90EE-3EE7-4E0A-B5E2-283A9E2567EB}" dt="2026-05-06T15:06:56.312" v="4438" actId="26606"/>
          <ac:picMkLst>
            <pc:docMk/>
            <pc:sldMk cId="1272416187" sldId="271"/>
            <ac:picMk id="5" creationId="{60AC7C69-7D9C-E132-6236-361B881DBDC2}"/>
          </ac:picMkLst>
        </pc:picChg>
      </pc:sldChg>
      <pc:sldChg chg="modSp mod">
        <pc:chgData name="Kim Schiefer" userId="a01518acbf0fcaf2" providerId="LiveId" clId="{FB9A90EE-3EE7-4E0A-B5E2-283A9E2567EB}" dt="2026-05-06T15:06:56.312" v="4438" actId="26606"/>
        <pc:sldMkLst>
          <pc:docMk/>
          <pc:sldMk cId="3399800681" sldId="272"/>
        </pc:sldMkLst>
        <pc:spChg chg="mod">
          <ac:chgData name="Kim Schiefer" userId="a01518acbf0fcaf2" providerId="LiveId" clId="{FB9A90EE-3EE7-4E0A-B5E2-283A9E2567EB}" dt="2026-05-05T13:37:42.494" v="51" actId="20577"/>
          <ac:spMkLst>
            <pc:docMk/>
            <pc:sldMk cId="3399800681" sldId="272"/>
            <ac:spMk id="4" creationId="{40C65E5B-A9F9-31E6-BD10-F50D548F6A24}"/>
          </ac:spMkLst>
        </pc:spChg>
        <pc:spChg chg="mod">
          <ac:chgData name="Kim Schiefer" userId="a01518acbf0fcaf2" providerId="LiveId" clId="{FB9A90EE-3EE7-4E0A-B5E2-283A9E2567EB}" dt="2026-05-06T15:06:56.312" v="4438" actId="26606"/>
          <ac:spMkLst>
            <pc:docMk/>
            <pc:sldMk cId="3399800681" sldId="272"/>
            <ac:spMk id="5" creationId="{230361ED-CDB1-7CC6-4B92-BA2738F53F13}"/>
          </ac:spMkLst>
        </pc:spChg>
      </pc:sldChg>
      <pc:sldChg chg="ord">
        <pc:chgData name="Kim Schiefer" userId="a01518acbf0fcaf2" providerId="LiveId" clId="{FB9A90EE-3EE7-4E0A-B5E2-283A9E2567EB}" dt="2026-05-05T21:12:38.307" v="2288"/>
        <pc:sldMkLst>
          <pc:docMk/>
          <pc:sldMk cId="3582191963" sldId="275"/>
        </pc:sldMkLst>
      </pc:sldChg>
      <pc:sldChg chg="addSp delSp modSp mod">
        <pc:chgData name="Kim Schiefer" userId="a01518acbf0fcaf2" providerId="LiveId" clId="{FB9A90EE-3EE7-4E0A-B5E2-283A9E2567EB}" dt="2026-05-12T11:53:44.693" v="9501" actId="14100"/>
        <pc:sldMkLst>
          <pc:docMk/>
          <pc:sldMk cId="1423415412" sldId="278"/>
        </pc:sldMkLst>
        <pc:spChg chg="mod ord">
          <ac:chgData name="Kim Schiefer" userId="a01518acbf0fcaf2" providerId="LiveId" clId="{FB9A90EE-3EE7-4E0A-B5E2-283A9E2567EB}" dt="2026-05-12T11:53:44.693" v="9501" actId="14100"/>
          <ac:spMkLst>
            <pc:docMk/>
            <pc:sldMk cId="1423415412" sldId="278"/>
            <ac:spMk id="4" creationId="{BF31C0A7-69F4-E403-FCD5-C85146583045}"/>
          </ac:spMkLst>
        </pc:spChg>
        <pc:spChg chg="add mod">
          <ac:chgData name="Kim Schiefer" userId="a01518acbf0fcaf2" providerId="LiveId" clId="{FB9A90EE-3EE7-4E0A-B5E2-283A9E2567EB}" dt="2026-05-12T11:14:09.114" v="8317" actId="1076"/>
          <ac:spMkLst>
            <pc:docMk/>
            <pc:sldMk cId="1423415412" sldId="278"/>
            <ac:spMk id="9" creationId="{A9F73DF6-0B8B-99A2-ECE4-4B7278A6022E}"/>
          </ac:spMkLst>
        </pc:spChg>
        <pc:spChg chg="add mod ord">
          <ac:chgData name="Kim Schiefer" userId="a01518acbf0fcaf2" providerId="LiveId" clId="{FB9A90EE-3EE7-4E0A-B5E2-283A9E2567EB}" dt="2026-05-12T11:18:07.369" v="8333" actId="26606"/>
          <ac:spMkLst>
            <pc:docMk/>
            <pc:sldMk cId="1423415412" sldId="278"/>
            <ac:spMk id="10" creationId="{B2C3D4E5-F6A7-8901-BCDE-F12345678901}"/>
          </ac:spMkLst>
        </pc:spChg>
        <pc:picChg chg="add mod">
          <ac:chgData name="Kim Schiefer" userId="a01518acbf0fcaf2" providerId="LiveId" clId="{FB9A90EE-3EE7-4E0A-B5E2-283A9E2567EB}" dt="2026-05-12T11:14:55.876" v="8331" actId="14100"/>
          <ac:picMkLst>
            <pc:docMk/>
            <pc:sldMk cId="1423415412" sldId="278"/>
            <ac:picMk id="8" creationId="{D04AAB34-CD70-E916-26BF-B77801F77A7F}"/>
          </ac:picMkLst>
        </pc:picChg>
      </pc:sldChg>
      <pc:sldChg chg="modSp mod ord">
        <pc:chgData name="Kim Schiefer" userId="a01518acbf0fcaf2" providerId="LiveId" clId="{FB9A90EE-3EE7-4E0A-B5E2-283A9E2567EB}" dt="2026-05-08T17:30:49.947" v="7673" actId="20577"/>
        <pc:sldMkLst>
          <pc:docMk/>
          <pc:sldMk cId="3021061227" sldId="280"/>
        </pc:sldMkLst>
        <pc:spChg chg="mod">
          <ac:chgData name="Kim Schiefer" userId="a01518acbf0fcaf2" providerId="LiveId" clId="{FB9A90EE-3EE7-4E0A-B5E2-283A9E2567EB}" dt="2026-05-08T17:30:33.003" v="7670" actId="20577"/>
          <ac:spMkLst>
            <pc:docMk/>
            <pc:sldMk cId="3021061227" sldId="280"/>
            <ac:spMk id="2" creationId="{F2680445-4E8D-49BE-8EF2-7B84781CC6C0}"/>
          </ac:spMkLst>
        </pc:spChg>
        <pc:spChg chg="mod">
          <ac:chgData name="Kim Schiefer" userId="a01518acbf0fcaf2" providerId="LiveId" clId="{FB9A90EE-3EE7-4E0A-B5E2-283A9E2567EB}" dt="2026-05-08T17:30:49.947" v="7673" actId="20577"/>
          <ac:spMkLst>
            <pc:docMk/>
            <pc:sldMk cId="3021061227" sldId="280"/>
            <ac:spMk id="3" creationId="{164F37DC-DA3B-472F-D763-6B9C69449B5A}"/>
          </ac:spMkLst>
        </pc:spChg>
      </pc:sldChg>
      <pc:sldChg chg="modSp mod">
        <pc:chgData name="Kim Schiefer" userId="a01518acbf0fcaf2" providerId="LiveId" clId="{FB9A90EE-3EE7-4E0A-B5E2-283A9E2567EB}" dt="2026-05-14T10:10:59.191" v="11857" actId="20577"/>
        <pc:sldMkLst>
          <pc:docMk/>
          <pc:sldMk cId="3307297813" sldId="282"/>
        </pc:sldMkLst>
        <pc:spChg chg="mod">
          <ac:chgData name="Kim Schiefer" userId="a01518acbf0fcaf2" providerId="LiveId" clId="{FB9A90EE-3EE7-4E0A-B5E2-283A9E2567EB}" dt="2026-05-14T10:02:17.855" v="11611" actId="20577"/>
          <ac:spMkLst>
            <pc:docMk/>
            <pc:sldMk cId="3307297813" sldId="282"/>
            <ac:spMk id="7" creationId="{14E7B56B-674A-B461-D48D-E5D79CEC855B}"/>
          </ac:spMkLst>
        </pc:spChg>
        <pc:spChg chg="mod">
          <ac:chgData name="Kim Schiefer" userId="a01518acbf0fcaf2" providerId="LiveId" clId="{FB9A90EE-3EE7-4E0A-B5E2-283A9E2567EB}" dt="2026-05-14T10:10:59.191" v="11857" actId="20577"/>
          <ac:spMkLst>
            <pc:docMk/>
            <pc:sldMk cId="3307297813" sldId="282"/>
            <ac:spMk id="8" creationId="{015165FE-BE3B-6D3D-DA19-7E9E2ABC7E4E}"/>
          </ac:spMkLst>
        </pc:spChg>
        <pc:picChg chg="mod">
          <ac:chgData name="Kim Schiefer" userId="a01518acbf0fcaf2" providerId="LiveId" clId="{FB9A90EE-3EE7-4E0A-B5E2-283A9E2567EB}" dt="2026-05-14T10:09:37.508" v="11788" actId="14100"/>
          <ac:picMkLst>
            <pc:docMk/>
            <pc:sldMk cId="3307297813" sldId="282"/>
            <ac:picMk id="10" creationId="{07502373-5E59-7EEA-74FB-16A423B8D5AD}"/>
          </ac:picMkLst>
        </pc:picChg>
      </pc:sldChg>
      <pc:sldChg chg="ord">
        <pc:chgData name="Kim Schiefer" userId="a01518acbf0fcaf2" providerId="LiveId" clId="{FB9A90EE-3EE7-4E0A-B5E2-283A9E2567EB}" dt="2026-05-05T21:12:19.735" v="2284"/>
        <pc:sldMkLst>
          <pc:docMk/>
          <pc:sldMk cId="1045311206" sldId="284"/>
        </pc:sldMkLst>
      </pc:sldChg>
      <pc:sldChg chg="modSp mod">
        <pc:chgData name="Kim Schiefer" userId="a01518acbf0fcaf2" providerId="LiveId" clId="{FB9A90EE-3EE7-4E0A-B5E2-283A9E2567EB}" dt="2026-05-15T16:22:22.388" v="13240" actId="20577"/>
        <pc:sldMkLst>
          <pc:docMk/>
          <pc:sldMk cId="1406413623" sldId="285"/>
        </pc:sldMkLst>
        <pc:spChg chg="mod">
          <ac:chgData name="Kim Schiefer" userId="a01518acbf0fcaf2" providerId="LiveId" clId="{FB9A90EE-3EE7-4E0A-B5E2-283A9E2567EB}" dt="2026-05-15T16:22:22.388" v="13240" actId="20577"/>
          <ac:spMkLst>
            <pc:docMk/>
            <pc:sldMk cId="1406413623" sldId="285"/>
            <ac:spMk id="3" creationId="{7587FDD9-0CD5-3DBA-3DE9-97EB3CE1CF96}"/>
          </ac:spMkLst>
        </pc:spChg>
        <pc:spChg chg="mod">
          <ac:chgData name="Kim Schiefer" userId="a01518acbf0fcaf2" providerId="LiveId" clId="{FB9A90EE-3EE7-4E0A-B5E2-283A9E2567EB}" dt="2026-05-14T10:43:22.049" v="11902" actId="255"/>
          <ac:spMkLst>
            <pc:docMk/>
            <pc:sldMk cId="1406413623" sldId="285"/>
            <ac:spMk id="6" creationId="{6462031B-2A85-0767-32E5-D82DF705832F}"/>
          </ac:spMkLst>
        </pc:spChg>
      </pc:sldChg>
      <pc:sldChg chg="modSp mod ord">
        <pc:chgData name="Kim Schiefer" userId="a01518acbf0fcaf2" providerId="LiveId" clId="{FB9A90EE-3EE7-4E0A-B5E2-283A9E2567EB}" dt="2026-05-07T12:45:06.318" v="4639"/>
        <pc:sldMkLst>
          <pc:docMk/>
          <pc:sldMk cId="2974048388" sldId="289"/>
        </pc:sldMkLst>
        <pc:spChg chg="mod">
          <ac:chgData name="Kim Schiefer" userId="a01518acbf0fcaf2" providerId="LiveId" clId="{FB9A90EE-3EE7-4E0A-B5E2-283A9E2567EB}" dt="2026-05-06T15:06:56.312" v="4438" actId="26606"/>
          <ac:spMkLst>
            <pc:docMk/>
            <pc:sldMk cId="2974048388" sldId="289"/>
            <ac:spMk id="6" creationId="{D70E472A-2825-FE83-793D-27CACEDC30A6}"/>
          </ac:spMkLst>
        </pc:spChg>
      </pc:sldChg>
      <pc:sldChg chg="modSp mod ord">
        <pc:chgData name="Kim Schiefer" userId="a01518acbf0fcaf2" providerId="LiveId" clId="{FB9A90EE-3EE7-4E0A-B5E2-283A9E2567EB}" dt="2026-05-12T15:40:53.550" v="9996" actId="20577"/>
        <pc:sldMkLst>
          <pc:docMk/>
          <pc:sldMk cId="2718437319" sldId="298"/>
        </pc:sldMkLst>
        <pc:graphicFrameChg chg="modGraphic">
          <ac:chgData name="Kim Schiefer" userId="a01518acbf0fcaf2" providerId="LiveId" clId="{FB9A90EE-3EE7-4E0A-B5E2-283A9E2567EB}" dt="2026-05-12T15:40:53.550" v="9996" actId="20577"/>
          <ac:graphicFrameMkLst>
            <pc:docMk/>
            <pc:sldMk cId="2718437319" sldId="298"/>
            <ac:graphicFrameMk id="25" creationId="{DAC89EE7-F862-1CA1-4C6C-CA5494282B3E}"/>
          </ac:graphicFrameMkLst>
        </pc:graphicFrameChg>
      </pc:sldChg>
      <pc:sldChg chg="modSp mod">
        <pc:chgData name="Kim Schiefer" userId="a01518acbf0fcaf2" providerId="LiveId" clId="{FB9A90EE-3EE7-4E0A-B5E2-283A9E2567EB}" dt="2026-05-15T16:26:37.744" v="13251" actId="20577"/>
        <pc:sldMkLst>
          <pc:docMk/>
          <pc:sldMk cId="1557539887" sldId="304"/>
        </pc:sldMkLst>
        <pc:spChg chg="mod">
          <ac:chgData name="Kim Schiefer" userId="a01518acbf0fcaf2" providerId="LiveId" clId="{FB9A90EE-3EE7-4E0A-B5E2-283A9E2567EB}" dt="2026-05-15T16:26:37.744" v="13251" actId="20577"/>
          <ac:spMkLst>
            <pc:docMk/>
            <pc:sldMk cId="1557539887" sldId="304"/>
            <ac:spMk id="4" creationId="{1A61C6B4-1758-EBA1-8411-077B1CA4EA1F}"/>
          </ac:spMkLst>
        </pc:spChg>
        <pc:spChg chg="mod">
          <ac:chgData name="Kim Schiefer" userId="a01518acbf0fcaf2" providerId="LiveId" clId="{FB9A90EE-3EE7-4E0A-B5E2-283A9E2567EB}" dt="2026-05-12T12:14:45.337" v="9618" actId="26606"/>
          <ac:spMkLst>
            <pc:docMk/>
            <pc:sldMk cId="1557539887" sldId="304"/>
            <ac:spMk id="11" creationId="{D1EA859B-E555-4109-94F3-6700E046E008}"/>
          </ac:spMkLst>
        </pc:spChg>
      </pc:sldChg>
      <pc:sldChg chg="modSp mod">
        <pc:chgData name="Kim Schiefer" userId="a01518acbf0fcaf2" providerId="LiveId" clId="{FB9A90EE-3EE7-4E0A-B5E2-283A9E2567EB}" dt="2026-05-08T17:35:19.601" v="7762" actId="14100"/>
        <pc:sldMkLst>
          <pc:docMk/>
          <pc:sldMk cId="3525605908" sldId="305"/>
        </pc:sldMkLst>
        <pc:spChg chg="mod">
          <ac:chgData name="Kim Schiefer" userId="a01518acbf0fcaf2" providerId="LiveId" clId="{FB9A90EE-3EE7-4E0A-B5E2-283A9E2567EB}" dt="2026-05-08T17:35:19.601" v="7762" actId="14100"/>
          <ac:spMkLst>
            <pc:docMk/>
            <pc:sldMk cId="3525605908" sldId="305"/>
            <ac:spMk id="4" creationId="{7CEE61D0-FE5F-EE55-7979-20C13D08C3DD}"/>
          </ac:spMkLst>
        </pc:spChg>
      </pc:sldChg>
      <pc:sldChg chg="addSp delSp modSp new add del mod ord">
        <pc:chgData name="Kim Schiefer" userId="a01518acbf0fcaf2" providerId="LiveId" clId="{FB9A90EE-3EE7-4E0A-B5E2-283A9E2567EB}" dt="2026-05-07T14:51:50.984" v="5043" actId="20577"/>
        <pc:sldMkLst>
          <pc:docMk/>
          <pc:sldMk cId="1143828196" sldId="308"/>
        </pc:sldMkLst>
        <pc:spChg chg="add mod">
          <ac:chgData name="Kim Schiefer" userId="a01518acbf0fcaf2" providerId="LiveId" clId="{FB9A90EE-3EE7-4E0A-B5E2-283A9E2567EB}" dt="2026-05-06T14:37:03.569" v="3977" actId="113"/>
          <ac:spMkLst>
            <pc:docMk/>
            <pc:sldMk cId="1143828196" sldId="308"/>
            <ac:spMk id="4" creationId="{DC0EAF0D-0D0F-DA8B-28D6-A56739105781}"/>
          </ac:spMkLst>
        </pc:spChg>
        <pc:graphicFrameChg chg="add mod modGraphic">
          <ac:chgData name="Kim Schiefer" userId="a01518acbf0fcaf2" providerId="LiveId" clId="{FB9A90EE-3EE7-4E0A-B5E2-283A9E2567EB}" dt="2026-05-07T14:51:50.984" v="5043" actId="20577"/>
          <ac:graphicFrameMkLst>
            <pc:docMk/>
            <pc:sldMk cId="1143828196" sldId="308"/>
            <ac:graphicFrameMk id="3" creationId="{DE32E66A-3D93-D43E-D5F8-1AB55CCA3820}"/>
          </ac:graphicFrameMkLst>
        </pc:graphicFrameChg>
      </pc:sldChg>
      <pc:sldChg chg="addSp delSp modSp new mod ord">
        <pc:chgData name="Kim Schiefer" userId="a01518acbf0fcaf2" providerId="LiveId" clId="{FB9A90EE-3EE7-4E0A-B5E2-283A9E2567EB}" dt="2026-05-06T14:35:56.391" v="3970"/>
        <pc:sldMkLst>
          <pc:docMk/>
          <pc:sldMk cId="2096863639" sldId="309"/>
        </pc:sldMkLst>
        <pc:spChg chg="add mod">
          <ac:chgData name="Kim Schiefer" userId="a01518acbf0fcaf2" providerId="LiveId" clId="{FB9A90EE-3EE7-4E0A-B5E2-283A9E2567EB}" dt="2026-05-05T16:03:55.058" v="1561" actId="164"/>
          <ac:spMkLst>
            <pc:docMk/>
            <pc:sldMk cId="2096863639" sldId="309"/>
            <ac:spMk id="27" creationId="{04F2D76F-69C0-17B1-037E-881B33DD9C9B}"/>
          </ac:spMkLst>
        </pc:spChg>
        <pc:spChg chg="add mod">
          <ac:chgData name="Kim Schiefer" userId="a01518acbf0fcaf2" providerId="LiveId" clId="{FB9A90EE-3EE7-4E0A-B5E2-283A9E2567EB}" dt="2026-05-05T16:03:55.058" v="1561" actId="164"/>
          <ac:spMkLst>
            <pc:docMk/>
            <pc:sldMk cId="2096863639" sldId="309"/>
            <ac:spMk id="28" creationId="{37420B7D-4F39-6D24-29A4-ADFEB9B07421}"/>
          </ac:spMkLst>
        </pc:spChg>
        <pc:spChg chg="add mod">
          <ac:chgData name="Kim Schiefer" userId="a01518acbf0fcaf2" providerId="LiveId" clId="{FB9A90EE-3EE7-4E0A-B5E2-283A9E2567EB}" dt="2026-05-05T16:03:55.058" v="1561" actId="164"/>
          <ac:spMkLst>
            <pc:docMk/>
            <pc:sldMk cId="2096863639" sldId="309"/>
            <ac:spMk id="29" creationId="{49BFE8C5-CBEE-A8C3-0E1A-60BD9E4A0D7B}"/>
          </ac:spMkLst>
        </pc:spChg>
        <pc:spChg chg="add mod">
          <ac:chgData name="Kim Schiefer" userId="a01518acbf0fcaf2" providerId="LiveId" clId="{FB9A90EE-3EE7-4E0A-B5E2-283A9E2567EB}" dt="2026-05-05T16:03:55.058" v="1561" actId="164"/>
          <ac:spMkLst>
            <pc:docMk/>
            <pc:sldMk cId="2096863639" sldId="309"/>
            <ac:spMk id="30" creationId="{AE99D698-07AA-1E55-3048-FCFC7909A543}"/>
          </ac:spMkLst>
        </pc:spChg>
        <pc:spChg chg="add mod">
          <ac:chgData name="Kim Schiefer" userId="a01518acbf0fcaf2" providerId="LiveId" clId="{FB9A90EE-3EE7-4E0A-B5E2-283A9E2567EB}" dt="2026-05-05T16:03:55.058" v="1561" actId="164"/>
          <ac:spMkLst>
            <pc:docMk/>
            <pc:sldMk cId="2096863639" sldId="309"/>
            <ac:spMk id="31" creationId="{D3184D3B-8D8F-DB16-0887-DC4B1F04AD64}"/>
          </ac:spMkLst>
        </pc:spChg>
        <pc:spChg chg="add mod">
          <ac:chgData name="Kim Schiefer" userId="a01518acbf0fcaf2" providerId="LiveId" clId="{FB9A90EE-3EE7-4E0A-B5E2-283A9E2567EB}" dt="2026-05-05T16:03:55.058" v="1561" actId="164"/>
          <ac:spMkLst>
            <pc:docMk/>
            <pc:sldMk cId="2096863639" sldId="309"/>
            <ac:spMk id="32" creationId="{70CB7CD3-70C7-6306-83CE-E41973E66E9D}"/>
          </ac:spMkLst>
        </pc:spChg>
        <pc:spChg chg="add mod">
          <ac:chgData name="Kim Schiefer" userId="a01518acbf0fcaf2" providerId="LiveId" clId="{FB9A90EE-3EE7-4E0A-B5E2-283A9E2567EB}" dt="2026-05-05T16:03:55.058" v="1561" actId="164"/>
          <ac:spMkLst>
            <pc:docMk/>
            <pc:sldMk cId="2096863639" sldId="309"/>
            <ac:spMk id="33" creationId="{C55412C4-C6B3-4069-93E6-41F5B82B353D}"/>
          </ac:spMkLst>
        </pc:spChg>
        <pc:spChg chg="add mod">
          <ac:chgData name="Kim Schiefer" userId="a01518acbf0fcaf2" providerId="LiveId" clId="{FB9A90EE-3EE7-4E0A-B5E2-283A9E2567EB}" dt="2026-05-05T16:03:55.058" v="1561" actId="164"/>
          <ac:spMkLst>
            <pc:docMk/>
            <pc:sldMk cId="2096863639" sldId="309"/>
            <ac:spMk id="34" creationId="{99341960-4CFA-E73C-D00D-138FB76657AB}"/>
          </ac:spMkLst>
        </pc:spChg>
        <pc:spChg chg="add mod">
          <ac:chgData name="Kim Schiefer" userId="a01518acbf0fcaf2" providerId="LiveId" clId="{FB9A90EE-3EE7-4E0A-B5E2-283A9E2567EB}" dt="2026-05-05T16:03:55.058" v="1561" actId="164"/>
          <ac:spMkLst>
            <pc:docMk/>
            <pc:sldMk cId="2096863639" sldId="309"/>
            <ac:spMk id="35" creationId="{933F0FBC-B1AB-F8FC-91F1-9392DEFA5615}"/>
          </ac:spMkLst>
        </pc:spChg>
        <pc:spChg chg="add mod">
          <ac:chgData name="Kim Schiefer" userId="a01518acbf0fcaf2" providerId="LiveId" clId="{FB9A90EE-3EE7-4E0A-B5E2-283A9E2567EB}" dt="2026-05-05T16:03:55.058" v="1561" actId="164"/>
          <ac:spMkLst>
            <pc:docMk/>
            <pc:sldMk cId="2096863639" sldId="309"/>
            <ac:spMk id="37" creationId="{05B3390C-99ED-2E68-765E-4D02EF458560}"/>
          </ac:spMkLst>
        </pc:spChg>
        <pc:spChg chg="add mod">
          <ac:chgData name="Kim Schiefer" userId="a01518acbf0fcaf2" providerId="LiveId" clId="{FB9A90EE-3EE7-4E0A-B5E2-283A9E2567EB}" dt="2026-05-05T16:07:33.030" v="1612" actId="1076"/>
          <ac:spMkLst>
            <pc:docMk/>
            <pc:sldMk cId="2096863639" sldId="309"/>
            <ac:spMk id="42" creationId="{7BD7E4E5-6D69-E502-C083-A1330AEC02CD}"/>
          </ac:spMkLst>
        </pc:spChg>
        <pc:spChg chg="add mod">
          <ac:chgData name="Kim Schiefer" userId="a01518acbf0fcaf2" providerId="LiveId" clId="{FB9A90EE-3EE7-4E0A-B5E2-283A9E2567EB}" dt="2026-05-05T16:09:22.995" v="1729" actId="14100"/>
          <ac:spMkLst>
            <pc:docMk/>
            <pc:sldMk cId="2096863639" sldId="309"/>
            <ac:spMk id="43" creationId="{605B20EB-8FB3-85D0-2CC8-05AC72BBE3C1}"/>
          </ac:spMkLst>
        </pc:spChg>
        <pc:grpChg chg="mod">
          <ac:chgData name="Kim Schiefer" userId="a01518acbf0fcaf2" providerId="LiveId" clId="{FB9A90EE-3EE7-4E0A-B5E2-283A9E2567EB}" dt="2026-05-05T16:03:27.992" v="1559" actId="1076"/>
          <ac:grpSpMkLst>
            <pc:docMk/>
            <pc:sldMk cId="2096863639" sldId="309"/>
            <ac:grpSpMk id="40" creationId="{6E253183-5C08-A7E7-625C-31F77AD4F77B}"/>
          </ac:grpSpMkLst>
        </pc:grpChg>
        <pc:grpChg chg="mod">
          <ac:chgData name="Kim Schiefer" userId="a01518acbf0fcaf2" providerId="LiveId" clId="{FB9A90EE-3EE7-4E0A-B5E2-283A9E2567EB}" dt="2026-05-05T16:04:53.018" v="1566" actId="1076"/>
          <ac:grpSpMkLst>
            <pc:docMk/>
            <pc:sldMk cId="2096863639" sldId="309"/>
            <ac:grpSpMk id="41" creationId="{4C311E2E-F987-B222-1008-4EF586B59EF1}"/>
          </ac:grpSpMkLst>
        </pc:grpChg>
        <pc:graphicFrameChg chg="add mod modGraphic">
          <ac:chgData name="Kim Schiefer" userId="a01518acbf0fcaf2" providerId="LiveId" clId="{FB9A90EE-3EE7-4E0A-B5E2-283A9E2567EB}" dt="2026-05-05T16:05:08.284" v="1567" actId="1076"/>
          <ac:graphicFrameMkLst>
            <pc:docMk/>
            <pc:sldMk cId="2096863639" sldId="309"/>
            <ac:graphicFrameMk id="7" creationId="{A1C53B06-04AF-8F80-6C14-411A7FFFE4A1}"/>
          </ac:graphicFrameMkLst>
        </pc:graphicFrameChg>
        <pc:picChg chg="add mod topLvl">
          <ac:chgData name="Kim Schiefer" userId="a01518acbf0fcaf2" providerId="LiveId" clId="{FB9A90EE-3EE7-4E0A-B5E2-283A9E2567EB}" dt="2026-05-05T16:02:28.778" v="1554" actId="338"/>
          <ac:picMkLst>
            <pc:docMk/>
            <pc:sldMk cId="2096863639" sldId="309"/>
            <ac:picMk id="8" creationId="{A4DAB17B-B72C-B2CF-20C5-3474F98A57A3}"/>
          </ac:picMkLst>
        </pc:picChg>
        <pc:picChg chg="add mod topLvl">
          <ac:chgData name="Kim Schiefer" userId="a01518acbf0fcaf2" providerId="LiveId" clId="{FB9A90EE-3EE7-4E0A-B5E2-283A9E2567EB}" dt="2026-05-05T16:02:28.778" v="1554" actId="338"/>
          <ac:picMkLst>
            <pc:docMk/>
            <pc:sldMk cId="2096863639" sldId="309"/>
            <ac:picMk id="10" creationId="{9CDE0969-6760-56D3-DD87-3288554AA953}"/>
          </ac:picMkLst>
        </pc:picChg>
        <pc:picChg chg="add mod topLvl">
          <ac:chgData name="Kim Schiefer" userId="a01518acbf0fcaf2" providerId="LiveId" clId="{FB9A90EE-3EE7-4E0A-B5E2-283A9E2567EB}" dt="2026-05-05T16:02:28.778" v="1554" actId="338"/>
          <ac:picMkLst>
            <pc:docMk/>
            <pc:sldMk cId="2096863639" sldId="309"/>
            <ac:picMk id="12" creationId="{0F40BC12-68F4-2186-F4D1-8F993AE32624}"/>
          </ac:picMkLst>
        </pc:picChg>
        <pc:picChg chg="add mod topLvl">
          <ac:chgData name="Kim Schiefer" userId="a01518acbf0fcaf2" providerId="LiveId" clId="{FB9A90EE-3EE7-4E0A-B5E2-283A9E2567EB}" dt="2026-05-05T16:02:28.778" v="1554" actId="338"/>
          <ac:picMkLst>
            <pc:docMk/>
            <pc:sldMk cId="2096863639" sldId="309"/>
            <ac:picMk id="14" creationId="{003338BA-1DE0-B570-9420-F3FDF1DE26CE}"/>
          </ac:picMkLst>
        </pc:picChg>
        <pc:picChg chg="add mod topLvl">
          <ac:chgData name="Kim Schiefer" userId="a01518acbf0fcaf2" providerId="LiveId" clId="{FB9A90EE-3EE7-4E0A-B5E2-283A9E2567EB}" dt="2026-05-05T16:02:28.778" v="1554" actId="338"/>
          <ac:picMkLst>
            <pc:docMk/>
            <pc:sldMk cId="2096863639" sldId="309"/>
            <ac:picMk id="16" creationId="{AA9919FE-AE29-69A8-596B-821B31B593FE}"/>
          </ac:picMkLst>
        </pc:picChg>
        <pc:picChg chg="add mod topLvl">
          <ac:chgData name="Kim Schiefer" userId="a01518acbf0fcaf2" providerId="LiveId" clId="{FB9A90EE-3EE7-4E0A-B5E2-283A9E2567EB}" dt="2026-05-05T16:02:28.778" v="1554" actId="338"/>
          <ac:picMkLst>
            <pc:docMk/>
            <pc:sldMk cId="2096863639" sldId="309"/>
            <ac:picMk id="18" creationId="{5195EDED-C272-FA8F-9BFB-11A9105F411C}"/>
          </ac:picMkLst>
        </pc:picChg>
        <pc:picChg chg="add mod topLvl">
          <ac:chgData name="Kim Schiefer" userId="a01518acbf0fcaf2" providerId="LiveId" clId="{FB9A90EE-3EE7-4E0A-B5E2-283A9E2567EB}" dt="2026-05-05T16:02:28.778" v="1554" actId="338"/>
          <ac:picMkLst>
            <pc:docMk/>
            <pc:sldMk cId="2096863639" sldId="309"/>
            <ac:picMk id="20" creationId="{9DB9AFC9-76F9-8B6A-AAC4-25F68EEC6D14}"/>
          </ac:picMkLst>
        </pc:picChg>
        <pc:picChg chg="add mod topLvl">
          <ac:chgData name="Kim Schiefer" userId="a01518acbf0fcaf2" providerId="LiveId" clId="{FB9A90EE-3EE7-4E0A-B5E2-283A9E2567EB}" dt="2026-05-05T16:02:28.778" v="1554" actId="338"/>
          <ac:picMkLst>
            <pc:docMk/>
            <pc:sldMk cId="2096863639" sldId="309"/>
            <ac:picMk id="22" creationId="{5A4B849B-0995-3A5F-75A9-120E800DFA1D}"/>
          </ac:picMkLst>
        </pc:picChg>
        <pc:picChg chg="add mod topLvl">
          <ac:chgData name="Kim Schiefer" userId="a01518acbf0fcaf2" providerId="LiveId" clId="{FB9A90EE-3EE7-4E0A-B5E2-283A9E2567EB}" dt="2026-05-05T16:02:28.778" v="1554" actId="338"/>
          <ac:picMkLst>
            <pc:docMk/>
            <pc:sldMk cId="2096863639" sldId="309"/>
            <ac:picMk id="24" creationId="{18917352-933C-C5B3-3691-DB421CD73865}"/>
          </ac:picMkLst>
        </pc:picChg>
        <pc:picChg chg="add mod topLvl">
          <ac:chgData name="Kim Schiefer" userId="a01518acbf0fcaf2" providerId="LiveId" clId="{FB9A90EE-3EE7-4E0A-B5E2-283A9E2567EB}" dt="2026-05-05T16:02:28.778" v="1554" actId="338"/>
          <ac:picMkLst>
            <pc:docMk/>
            <pc:sldMk cId="2096863639" sldId="309"/>
            <ac:picMk id="26" creationId="{32CCEF35-B6EF-DEA5-42EA-4B600BF15068}"/>
          </ac:picMkLst>
        </pc:picChg>
      </pc:sldChg>
      <pc:sldChg chg="addSp delSp modSp new mod ord">
        <pc:chgData name="Kim Schiefer" userId="a01518acbf0fcaf2" providerId="LiveId" clId="{FB9A90EE-3EE7-4E0A-B5E2-283A9E2567EB}" dt="2026-05-12T14:36:47.985" v="9829" actId="113"/>
        <pc:sldMkLst>
          <pc:docMk/>
          <pc:sldMk cId="4157461433" sldId="310"/>
        </pc:sldMkLst>
        <pc:spChg chg="add mod">
          <ac:chgData name="Kim Schiefer" userId="a01518acbf0fcaf2" providerId="LiveId" clId="{FB9A90EE-3EE7-4E0A-B5E2-283A9E2567EB}" dt="2026-05-06T14:35:00.378" v="3966" actId="20577"/>
          <ac:spMkLst>
            <pc:docMk/>
            <pc:sldMk cId="4157461433" sldId="310"/>
            <ac:spMk id="3" creationId="{3ABAD874-D6B2-53A0-CB70-8354BDDA66F7}"/>
          </ac:spMkLst>
        </pc:spChg>
        <pc:spChg chg="add mod">
          <ac:chgData name="Kim Schiefer" userId="a01518acbf0fcaf2" providerId="LiveId" clId="{FB9A90EE-3EE7-4E0A-B5E2-283A9E2567EB}" dt="2026-05-12T14:36:47.985" v="9829" actId="113"/>
          <ac:spMkLst>
            <pc:docMk/>
            <pc:sldMk cId="4157461433" sldId="310"/>
            <ac:spMk id="6" creationId="{ACF91B9E-83E5-59DF-5E5B-4AEB165DF463}"/>
          </ac:spMkLst>
        </pc:spChg>
        <pc:spChg chg="add mod">
          <ac:chgData name="Kim Schiefer" userId="a01518acbf0fcaf2" providerId="LiveId" clId="{FB9A90EE-3EE7-4E0A-B5E2-283A9E2567EB}" dt="2026-05-07T18:29:46.821" v="6129" actId="1076"/>
          <ac:spMkLst>
            <pc:docMk/>
            <pc:sldMk cId="4157461433" sldId="310"/>
            <ac:spMk id="8" creationId="{57ADE77D-AAAE-349A-D1C8-ED2EBBE934A3}"/>
          </ac:spMkLst>
        </pc:spChg>
        <pc:spChg chg="add mod">
          <ac:chgData name="Kim Schiefer" userId="a01518acbf0fcaf2" providerId="LiveId" clId="{FB9A90EE-3EE7-4E0A-B5E2-283A9E2567EB}" dt="2026-05-07T18:29:51.202" v="6130" actId="1076"/>
          <ac:spMkLst>
            <pc:docMk/>
            <pc:sldMk cId="4157461433" sldId="310"/>
            <ac:spMk id="10" creationId="{516F1EC3-6CCD-B3BA-8C3C-87E0E88D8DE0}"/>
          </ac:spMkLst>
        </pc:spChg>
      </pc:sldChg>
      <pc:sldChg chg="addSp delSp modSp new mod setBg">
        <pc:chgData name="Kim Schiefer" userId="a01518acbf0fcaf2" providerId="LiveId" clId="{FB9A90EE-3EE7-4E0A-B5E2-283A9E2567EB}" dt="2026-05-07T12:21:33.512" v="4585" actId="1076"/>
        <pc:sldMkLst>
          <pc:docMk/>
          <pc:sldMk cId="278912472" sldId="311"/>
        </pc:sldMkLst>
        <pc:spChg chg="add mod">
          <ac:chgData name="Kim Schiefer" userId="a01518acbf0fcaf2" providerId="LiveId" clId="{FB9A90EE-3EE7-4E0A-B5E2-283A9E2567EB}" dt="2026-05-07T12:21:33.512" v="4585" actId="1076"/>
          <ac:spMkLst>
            <pc:docMk/>
            <pc:sldMk cId="278912472" sldId="311"/>
            <ac:spMk id="4" creationId="{AB063BA8-D9CD-E28B-FD00-B605570B9114}"/>
          </ac:spMkLst>
        </pc:spChg>
        <pc:spChg chg="add mod">
          <ac:chgData name="Kim Schiefer" userId="a01518acbf0fcaf2" providerId="LiveId" clId="{FB9A90EE-3EE7-4E0A-B5E2-283A9E2567EB}" dt="2026-05-05T17:18:05.519" v="2103" actId="20577"/>
          <ac:spMkLst>
            <pc:docMk/>
            <pc:sldMk cId="278912472" sldId="311"/>
            <ac:spMk id="5" creationId="{2F37D58D-EAFC-BDE8-3B57-33637AB4AE46}"/>
          </ac:spMkLst>
        </pc:spChg>
        <pc:picChg chg="add mod">
          <ac:chgData name="Kim Schiefer" userId="a01518acbf0fcaf2" providerId="LiveId" clId="{FB9A90EE-3EE7-4E0A-B5E2-283A9E2567EB}" dt="2026-05-05T21:24:38.596" v="2323" actId="1076"/>
          <ac:picMkLst>
            <pc:docMk/>
            <pc:sldMk cId="278912472" sldId="311"/>
            <ac:picMk id="3" creationId="{50D191E5-32A2-9DA1-DA23-9737A22BD66A}"/>
          </ac:picMkLst>
        </pc:picChg>
      </pc:sldChg>
      <pc:sldChg chg="addSp delSp modSp new mod ord">
        <pc:chgData name="Kim Schiefer" userId="a01518acbf0fcaf2" providerId="LiveId" clId="{FB9A90EE-3EE7-4E0A-B5E2-283A9E2567EB}" dt="2026-05-15T19:00:11.282" v="13281" actId="20577"/>
        <pc:sldMkLst>
          <pc:docMk/>
          <pc:sldMk cId="3758426060" sldId="312"/>
        </pc:sldMkLst>
        <pc:spChg chg="add mod">
          <ac:chgData name="Kim Schiefer" userId="a01518acbf0fcaf2" providerId="LiveId" clId="{FB9A90EE-3EE7-4E0A-B5E2-283A9E2567EB}" dt="2026-05-07T18:00:38.451" v="5721" actId="313"/>
          <ac:spMkLst>
            <pc:docMk/>
            <pc:sldMk cId="3758426060" sldId="312"/>
            <ac:spMk id="2" creationId="{7B752585-2526-92CA-CADD-F4E2CC3F6A7B}"/>
          </ac:spMkLst>
        </pc:spChg>
        <pc:spChg chg="add mod">
          <ac:chgData name="Kim Schiefer" userId="a01518acbf0fcaf2" providerId="LiveId" clId="{FB9A90EE-3EE7-4E0A-B5E2-283A9E2567EB}" dt="2026-05-12T14:52:39.582" v="9857"/>
          <ac:spMkLst>
            <pc:docMk/>
            <pc:sldMk cId="3758426060" sldId="312"/>
            <ac:spMk id="4" creationId="{56F2B7AD-3251-C053-9E69-03DCD3F3B694}"/>
          </ac:spMkLst>
        </pc:spChg>
        <pc:spChg chg="add mod">
          <ac:chgData name="Kim Schiefer" userId="a01518acbf0fcaf2" providerId="LiveId" clId="{FB9A90EE-3EE7-4E0A-B5E2-283A9E2567EB}" dt="2026-05-15T19:00:11.282" v="13281" actId="20577"/>
          <ac:spMkLst>
            <pc:docMk/>
            <pc:sldMk cId="3758426060" sldId="312"/>
            <ac:spMk id="5" creationId="{2F2DC259-5C3A-2666-6F26-5260EE2C5ED9}"/>
          </ac:spMkLst>
        </pc:spChg>
        <pc:spChg chg="add mod">
          <ac:chgData name="Kim Schiefer" userId="a01518acbf0fcaf2" providerId="LiveId" clId="{FB9A90EE-3EE7-4E0A-B5E2-283A9E2567EB}" dt="2026-05-12T12:41:49.851" v="9792" actId="1076"/>
          <ac:spMkLst>
            <pc:docMk/>
            <pc:sldMk cId="3758426060" sldId="312"/>
            <ac:spMk id="6" creationId="{C3C94D78-DD06-7276-F0C1-273A6569C054}"/>
          </ac:spMkLst>
        </pc:spChg>
        <pc:picChg chg="add mod">
          <ac:chgData name="Kim Schiefer" userId="a01518acbf0fcaf2" providerId="LiveId" clId="{FB9A90EE-3EE7-4E0A-B5E2-283A9E2567EB}" dt="2026-05-07T17:57:41.726" v="5675" actId="14100"/>
          <ac:picMkLst>
            <pc:docMk/>
            <pc:sldMk cId="3758426060" sldId="312"/>
            <ac:picMk id="3" creationId="{3284ECCE-63B4-5BB3-F17B-D36C73C049AA}"/>
          </ac:picMkLst>
        </pc:picChg>
        <pc:picChg chg="add mod modCrop">
          <ac:chgData name="Kim Schiefer" userId="a01518acbf0fcaf2" providerId="LiveId" clId="{FB9A90EE-3EE7-4E0A-B5E2-283A9E2567EB}" dt="2026-05-07T17:57:48.321" v="5676" actId="1076"/>
          <ac:picMkLst>
            <pc:docMk/>
            <pc:sldMk cId="3758426060" sldId="312"/>
            <ac:picMk id="7" creationId="{D9BC507E-E56D-482C-D069-A40F45317859}"/>
          </ac:picMkLst>
        </pc:picChg>
      </pc:sldChg>
      <pc:sldChg chg="addSp delSp modSp new mod setBg">
        <pc:chgData name="Kim Schiefer" userId="a01518acbf0fcaf2" providerId="LiveId" clId="{FB9A90EE-3EE7-4E0A-B5E2-283A9E2567EB}" dt="2026-05-15T11:11:28.661" v="12783" actId="1076"/>
        <pc:sldMkLst>
          <pc:docMk/>
          <pc:sldMk cId="2083854290" sldId="313"/>
        </pc:sldMkLst>
        <pc:spChg chg="add del mod ord">
          <ac:chgData name="Kim Schiefer" userId="a01518acbf0fcaf2" providerId="LiveId" clId="{FB9A90EE-3EE7-4E0A-B5E2-283A9E2567EB}" dt="2026-05-15T11:11:22.254" v="12782" actId="14100"/>
          <ac:spMkLst>
            <pc:docMk/>
            <pc:sldMk cId="2083854290" sldId="313"/>
            <ac:spMk id="2" creationId="{F6E02712-A167-4367-8451-9A5FD27E7599}"/>
          </ac:spMkLst>
        </pc:spChg>
        <pc:spChg chg="add mod">
          <ac:chgData name="Kim Schiefer" userId="a01518acbf0fcaf2" providerId="LiveId" clId="{FB9A90EE-3EE7-4E0A-B5E2-283A9E2567EB}" dt="2026-05-07T13:06:16.581" v="4734" actId="1076"/>
          <ac:spMkLst>
            <pc:docMk/>
            <pc:sldMk cId="2083854290" sldId="313"/>
            <ac:spMk id="3" creationId="{8DF4738B-5C81-DDC8-E1FE-F363C6E04202}"/>
          </ac:spMkLst>
        </pc:spChg>
        <pc:spChg chg="add mod">
          <ac:chgData name="Kim Schiefer" userId="a01518acbf0fcaf2" providerId="LiveId" clId="{FB9A90EE-3EE7-4E0A-B5E2-283A9E2567EB}" dt="2026-05-15T11:11:28.661" v="12783" actId="1076"/>
          <ac:spMkLst>
            <pc:docMk/>
            <pc:sldMk cId="2083854290" sldId="313"/>
            <ac:spMk id="4" creationId="{14301A87-463E-5359-49C2-52DAC11C261A}"/>
          </ac:spMkLst>
        </pc:spChg>
        <pc:spChg chg="add mod">
          <ac:chgData name="Kim Schiefer" userId="a01518acbf0fcaf2" providerId="LiveId" clId="{FB9A90EE-3EE7-4E0A-B5E2-283A9E2567EB}" dt="2026-05-15T11:11:14.827" v="12780" actId="1076"/>
          <ac:spMkLst>
            <pc:docMk/>
            <pc:sldMk cId="2083854290" sldId="313"/>
            <ac:spMk id="8" creationId="{64CD8635-6F3E-E3B5-611C-08304A7830DA}"/>
          </ac:spMkLst>
        </pc:spChg>
        <pc:spChg chg="add">
          <ac:chgData name="Kim Schiefer" userId="a01518acbf0fcaf2" providerId="LiveId" clId="{FB9A90EE-3EE7-4E0A-B5E2-283A9E2567EB}" dt="2026-05-07T13:03:02.780" v="4727" actId="26606"/>
          <ac:spMkLst>
            <pc:docMk/>
            <pc:sldMk cId="2083854290" sldId="313"/>
            <ac:spMk id="11" creationId="{D1D34770-47A8-402C-AF23-2B653F2D88C1}"/>
          </ac:spMkLst>
        </pc:spChg>
        <pc:spChg chg="add mod ord">
          <ac:chgData name="Kim Schiefer" userId="a01518acbf0fcaf2" providerId="LiveId" clId="{FB9A90EE-3EE7-4E0A-B5E2-283A9E2567EB}" dt="2026-05-07T13:07:01.637" v="4743" actId="171"/>
          <ac:spMkLst>
            <pc:docMk/>
            <pc:sldMk cId="2083854290" sldId="313"/>
            <ac:spMk id="20" creationId="{D4E5F6A7-B8C9-0123-DEFA-234567890BCD}"/>
          </ac:spMkLst>
        </pc:spChg>
        <pc:picChg chg="add mod">
          <ac:chgData name="Kim Schiefer" userId="a01518acbf0fcaf2" providerId="LiveId" clId="{FB9A90EE-3EE7-4E0A-B5E2-283A9E2567EB}" dt="2026-05-07T13:03:02.780" v="4727" actId="26606"/>
          <ac:picMkLst>
            <pc:docMk/>
            <pc:sldMk cId="2083854290" sldId="313"/>
            <ac:picMk id="6" creationId="{2490A1A8-DA7E-7CD3-41C2-48B37795AA09}"/>
          </ac:picMkLst>
        </pc:picChg>
        <pc:picChg chg="add del">
          <ac:chgData name="Kim Schiefer" userId="a01518acbf0fcaf2" providerId="LiveId" clId="{FB9A90EE-3EE7-4E0A-B5E2-283A9E2567EB}" dt="2026-05-15T11:09:57.119" v="12739" actId="22"/>
          <ac:picMkLst>
            <pc:docMk/>
            <pc:sldMk cId="2083854290" sldId="313"/>
            <ac:picMk id="7" creationId="{9F34FC3C-E317-CFFC-27EA-9467E6F0F1EC}"/>
          </ac:picMkLst>
        </pc:picChg>
      </pc:sldChg>
      <pc:sldChg chg="addSp modSp new mod ord">
        <pc:chgData name="Kim Schiefer" userId="a01518acbf0fcaf2" providerId="LiveId" clId="{FB9A90EE-3EE7-4E0A-B5E2-283A9E2567EB}" dt="2026-05-12T14:47:29.588" v="9834" actId="20577"/>
        <pc:sldMkLst>
          <pc:docMk/>
          <pc:sldMk cId="3457390714" sldId="314"/>
        </pc:sldMkLst>
        <pc:spChg chg="add mod">
          <ac:chgData name="Kim Schiefer" userId="a01518acbf0fcaf2" providerId="LiveId" clId="{FB9A90EE-3EE7-4E0A-B5E2-283A9E2567EB}" dt="2026-05-12T14:47:29.588" v="9834" actId="20577"/>
          <ac:spMkLst>
            <pc:docMk/>
            <pc:sldMk cId="3457390714" sldId="314"/>
            <ac:spMk id="2" creationId="{EE826A89-1A2A-8D5E-4B8D-EB619C55F4A1}"/>
          </ac:spMkLst>
        </pc:spChg>
      </pc:sldChg>
      <pc:sldChg chg="addSp modSp new mod">
        <pc:chgData name="Kim Schiefer" userId="a01518acbf0fcaf2" providerId="LiveId" clId="{FB9A90EE-3EE7-4E0A-B5E2-283A9E2567EB}" dt="2026-05-07T18:22:08.535" v="6081" actId="113"/>
        <pc:sldMkLst>
          <pc:docMk/>
          <pc:sldMk cId="1542561170" sldId="315"/>
        </pc:sldMkLst>
        <pc:spChg chg="add mod">
          <ac:chgData name="Kim Schiefer" userId="a01518acbf0fcaf2" providerId="LiveId" clId="{FB9A90EE-3EE7-4E0A-B5E2-283A9E2567EB}" dt="2026-05-07T18:22:08.535" v="6081" actId="113"/>
          <ac:spMkLst>
            <pc:docMk/>
            <pc:sldMk cId="1542561170" sldId="315"/>
            <ac:spMk id="2" creationId="{835B970E-6130-9617-80F2-45955E167129}"/>
          </ac:spMkLst>
        </pc:spChg>
        <pc:spChg chg="add mod">
          <ac:chgData name="Kim Schiefer" userId="a01518acbf0fcaf2" providerId="LiveId" clId="{FB9A90EE-3EE7-4E0A-B5E2-283A9E2567EB}" dt="2026-05-07T13:18:39.333" v="4777" actId="1076"/>
          <ac:spMkLst>
            <pc:docMk/>
            <pc:sldMk cId="1542561170" sldId="315"/>
            <ac:spMk id="5" creationId="{762ADE18-CDDF-D2AA-A2BC-DA1FCE49945D}"/>
          </ac:spMkLst>
        </pc:spChg>
        <pc:picChg chg="add mod">
          <ac:chgData name="Kim Schiefer" userId="a01518acbf0fcaf2" providerId="LiveId" clId="{FB9A90EE-3EE7-4E0A-B5E2-283A9E2567EB}" dt="2026-05-07T13:17:14.142" v="4769" actId="1076"/>
          <ac:picMkLst>
            <pc:docMk/>
            <pc:sldMk cId="1542561170" sldId="315"/>
            <ac:picMk id="4" creationId="{720EC189-E3CC-2365-D48E-357DE4AE8CD5}"/>
          </ac:picMkLst>
        </pc:picChg>
      </pc:sldChg>
      <pc:sldChg chg="addSp delSp modSp new mod setBg">
        <pc:chgData name="Kim Schiefer" userId="a01518acbf0fcaf2" providerId="LiveId" clId="{FB9A90EE-3EE7-4E0A-B5E2-283A9E2567EB}" dt="2026-05-15T11:56:49.651" v="12901" actId="113"/>
        <pc:sldMkLst>
          <pc:docMk/>
          <pc:sldMk cId="4087548882" sldId="316"/>
        </pc:sldMkLst>
        <pc:spChg chg="add mod ord">
          <ac:chgData name="Kim Schiefer" userId="a01518acbf0fcaf2" providerId="LiveId" clId="{FB9A90EE-3EE7-4E0A-B5E2-283A9E2567EB}" dt="2026-05-15T11:56:49.651" v="12901" actId="113"/>
          <ac:spMkLst>
            <pc:docMk/>
            <pc:sldMk cId="4087548882" sldId="316"/>
            <ac:spMk id="2" creationId="{498FE62F-9277-470C-38E9-A0442ADE75ED}"/>
          </ac:spMkLst>
        </pc:spChg>
        <pc:spChg chg="add mod">
          <ac:chgData name="Kim Schiefer" userId="a01518acbf0fcaf2" providerId="LiveId" clId="{FB9A90EE-3EE7-4E0A-B5E2-283A9E2567EB}" dt="2026-05-07T13:24:40.808" v="4934" actId="1076"/>
          <ac:spMkLst>
            <pc:docMk/>
            <pc:sldMk cId="4087548882" sldId="316"/>
            <ac:spMk id="16" creationId="{5936E3E3-B172-66DB-18FA-D25998F6F68A}"/>
          </ac:spMkLst>
        </pc:spChg>
        <pc:spChg chg="add mod">
          <ac:chgData name="Kim Schiefer" userId="a01518acbf0fcaf2" providerId="LiveId" clId="{FB9A90EE-3EE7-4E0A-B5E2-283A9E2567EB}" dt="2026-05-07T13:25:02.421" v="4935" actId="20577"/>
          <ac:spMkLst>
            <pc:docMk/>
            <pc:sldMk cId="4087548882" sldId="316"/>
            <ac:spMk id="17" creationId="{244F9740-D013-A518-AA97-998AE6C4894A}"/>
          </ac:spMkLst>
        </pc:spChg>
        <pc:picChg chg="add mod">
          <ac:chgData name="Kim Schiefer" userId="a01518acbf0fcaf2" providerId="LiveId" clId="{FB9A90EE-3EE7-4E0A-B5E2-283A9E2567EB}" dt="2026-05-07T13:21:04.741" v="4779" actId="1076"/>
          <ac:picMkLst>
            <pc:docMk/>
            <pc:sldMk cId="4087548882" sldId="316"/>
            <ac:picMk id="12" creationId="{2A5E3256-6B36-7D6D-C6F3-CD64F4D2F99E}"/>
          </ac:picMkLst>
        </pc:picChg>
        <pc:picChg chg="add mod">
          <ac:chgData name="Kim Schiefer" userId="a01518acbf0fcaf2" providerId="LiveId" clId="{FB9A90EE-3EE7-4E0A-B5E2-283A9E2567EB}" dt="2026-05-07T13:24:28.750" v="4932" actId="1076"/>
          <ac:picMkLst>
            <pc:docMk/>
            <pc:sldMk cId="4087548882" sldId="316"/>
            <ac:picMk id="15" creationId="{85348431-9352-F4B3-85C9-0F709F70417E}"/>
          </ac:picMkLst>
        </pc:picChg>
      </pc:sldChg>
      <pc:sldChg chg="addSp delSp modSp new mod ord setBg">
        <pc:chgData name="Kim Schiefer" userId="a01518acbf0fcaf2" providerId="LiveId" clId="{FB9A90EE-3EE7-4E0A-B5E2-283A9E2567EB}" dt="2026-05-07T18:08:55.690" v="5984" actId="20577"/>
        <pc:sldMkLst>
          <pc:docMk/>
          <pc:sldMk cId="972572789" sldId="318"/>
        </pc:sldMkLst>
        <pc:spChg chg="add mod ord">
          <ac:chgData name="Kim Schiefer" userId="a01518acbf0fcaf2" providerId="LiveId" clId="{FB9A90EE-3EE7-4E0A-B5E2-283A9E2567EB}" dt="2026-05-07T18:08:55.690" v="5984" actId="20577"/>
          <ac:spMkLst>
            <pc:docMk/>
            <pc:sldMk cId="972572789" sldId="318"/>
            <ac:spMk id="2" creationId="{096D6B3C-3813-455E-4644-A859F94A5AEF}"/>
          </ac:spMkLst>
        </pc:spChg>
        <pc:spChg chg="add mod ord">
          <ac:chgData name="Kim Schiefer" userId="a01518acbf0fcaf2" providerId="LiveId" clId="{FB9A90EE-3EE7-4E0A-B5E2-283A9E2567EB}" dt="2026-05-07T12:18:19.780" v="4557" actId="113"/>
          <ac:spMkLst>
            <pc:docMk/>
            <pc:sldMk cId="972572789" sldId="318"/>
            <ac:spMk id="7" creationId="{D4DD5DD3-62D7-DB80-485C-B167C690DB59}"/>
          </ac:spMkLst>
        </pc:spChg>
        <pc:spChg chg="add">
          <ac:chgData name="Kim Schiefer" userId="a01518acbf0fcaf2" providerId="LiveId" clId="{FB9A90EE-3EE7-4E0A-B5E2-283A9E2567EB}" dt="2026-05-07T12:02:33.732" v="4470" actId="26606"/>
          <ac:spMkLst>
            <pc:docMk/>
            <pc:sldMk cId="972572789" sldId="318"/>
            <ac:spMk id="32" creationId="{04812C46-200A-4DEB-A05E-3ED6C68C2387}"/>
          </ac:spMkLst>
        </pc:spChg>
        <pc:spChg chg="add">
          <ac:chgData name="Kim Schiefer" userId="a01518acbf0fcaf2" providerId="LiveId" clId="{FB9A90EE-3EE7-4E0A-B5E2-283A9E2567EB}" dt="2026-05-07T12:02:33.732" v="4470" actId="26606"/>
          <ac:spMkLst>
            <pc:docMk/>
            <pc:sldMk cId="972572789" sldId="318"/>
            <ac:spMk id="34" creationId="{D1EA859B-E555-4109-94F3-6700E046E008}"/>
          </ac:spMkLst>
        </pc:spChg>
        <pc:picChg chg="add mod">
          <ac:chgData name="Kim Schiefer" userId="a01518acbf0fcaf2" providerId="LiveId" clId="{FB9A90EE-3EE7-4E0A-B5E2-283A9E2567EB}" dt="2026-05-07T12:07:23.269" v="4541" actId="1076"/>
          <ac:picMkLst>
            <pc:docMk/>
            <pc:sldMk cId="972572789" sldId="318"/>
            <ac:picMk id="9" creationId="{9DE0297F-0F0F-F842-5665-AA5B556EE4D3}"/>
          </ac:picMkLst>
        </pc:picChg>
      </pc:sldChg>
      <pc:sldChg chg="addSp delSp modSp new mod">
        <pc:chgData name="Kim Schiefer" userId="a01518acbf0fcaf2" providerId="LiveId" clId="{FB9A90EE-3EE7-4E0A-B5E2-283A9E2567EB}" dt="2026-05-07T18:23:03.432" v="6100" actId="113"/>
        <pc:sldMkLst>
          <pc:docMk/>
          <pc:sldMk cId="648959392" sldId="319"/>
        </pc:sldMkLst>
        <pc:spChg chg="add mod">
          <ac:chgData name="Kim Schiefer" userId="a01518acbf0fcaf2" providerId="LiveId" clId="{FB9A90EE-3EE7-4E0A-B5E2-283A9E2567EB}" dt="2026-05-06T15:06:56.312" v="4438" actId="26606"/>
          <ac:spMkLst>
            <pc:docMk/>
            <pc:sldMk cId="648959392" sldId="319"/>
            <ac:spMk id="7" creationId="{F4D73402-E282-F1AB-D25A-55D3A5FC7D0A}"/>
          </ac:spMkLst>
        </pc:spChg>
        <pc:spChg chg="add mod">
          <ac:chgData name="Kim Schiefer" userId="a01518acbf0fcaf2" providerId="LiveId" clId="{FB9A90EE-3EE7-4E0A-B5E2-283A9E2567EB}" dt="2026-05-05T21:35:21.726" v="2374" actId="255"/>
          <ac:spMkLst>
            <pc:docMk/>
            <pc:sldMk cId="648959392" sldId="319"/>
            <ac:spMk id="8" creationId="{F1DDD590-9783-97C2-8826-9351C1C48BC6}"/>
          </ac:spMkLst>
        </pc:spChg>
        <pc:spChg chg="add mod">
          <ac:chgData name="Kim Schiefer" userId="a01518acbf0fcaf2" providerId="LiveId" clId="{FB9A90EE-3EE7-4E0A-B5E2-283A9E2567EB}" dt="2026-05-06T15:06:56.312" v="4438" actId="26606"/>
          <ac:spMkLst>
            <pc:docMk/>
            <pc:sldMk cId="648959392" sldId="319"/>
            <ac:spMk id="9" creationId="{A22A5BB0-3521-93E3-56B3-050340B6F36B}"/>
          </ac:spMkLst>
        </pc:spChg>
        <pc:spChg chg="add mod">
          <ac:chgData name="Kim Schiefer" userId="a01518acbf0fcaf2" providerId="LiveId" clId="{FB9A90EE-3EE7-4E0A-B5E2-283A9E2567EB}" dt="2026-05-06T15:06:56.312" v="4438" actId="26606"/>
          <ac:spMkLst>
            <pc:docMk/>
            <pc:sldMk cId="648959392" sldId="319"/>
            <ac:spMk id="10" creationId="{4CBCA53C-F900-16D5-EF33-E63D45499B1B}"/>
          </ac:spMkLst>
        </pc:spChg>
        <pc:spChg chg="add mod">
          <ac:chgData name="Kim Schiefer" userId="a01518acbf0fcaf2" providerId="LiveId" clId="{FB9A90EE-3EE7-4E0A-B5E2-283A9E2567EB}" dt="2026-05-05T21:34:47.890" v="2371" actId="1076"/>
          <ac:spMkLst>
            <pc:docMk/>
            <pc:sldMk cId="648959392" sldId="319"/>
            <ac:spMk id="11" creationId="{FF2A8BB7-9827-1A3C-75F6-ED5C501DD232}"/>
          </ac:spMkLst>
        </pc:spChg>
        <pc:spChg chg="add mod">
          <ac:chgData name="Kim Schiefer" userId="a01518acbf0fcaf2" providerId="LiveId" clId="{FB9A90EE-3EE7-4E0A-B5E2-283A9E2567EB}" dt="2026-05-07T18:23:03.432" v="6100" actId="113"/>
          <ac:spMkLst>
            <pc:docMk/>
            <pc:sldMk cId="648959392" sldId="319"/>
            <ac:spMk id="12" creationId="{55AB1AC8-37DD-6294-00BE-016B2411C747}"/>
          </ac:spMkLst>
        </pc:spChg>
        <pc:graphicFrameChg chg="add mod modGraphic">
          <ac:chgData name="Kim Schiefer" userId="a01518acbf0fcaf2" providerId="LiveId" clId="{FB9A90EE-3EE7-4E0A-B5E2-283A9E2567EB}" dt="2026-05-05T21:35:53.145" v="2380" actId="1076"/>
          <ac:graphicFrameMkLst>
            <pc:docMk/>
            <pc:sldMk cId="648959392" sldId="319"/>
            <ac:graphicFrameMk id="2" creationId="{2D8901C4-B9DF-631D-72FF-7BC92E0F2D6F}"/>
          </ac:graphicFrameMkLst>
        </pc:graphicFrameChg>
        <pc:graphicFrameChg chg="add mod modGraphic">
          <ac:chgData name="Kim Schiefer" userId="a01518acbf0fcaf2" providerId="LiveId" clId="{FB9A90EE-3EE7-4E0A-B5E2-283A9E2567EB}" dt="2026-05-05T21:35:37.248" v="2376" actId="14100"/>
          <ac:graphicFrameMkLst>
            <pc:docMk/>
            <pc:sldMk cId="648959392" sldId="319"/>
            <ac:graphicFrameMk id="3" creationId="{724CFE50-92C5-E913-DE78-10AD5D40F5BA}"/>
          </ac:graphicFrameMkLst>
        </pc:graphicFrameChg>
        <pc:picChg chg="add mod">
          <ac:chgData name="Kim Schiefer" userId="a01518acbf0fcaf2" providerId="LiveId" clId="{FB9A90EE-3EE7-4E0A-B5E2-283A9E2567EB}" dt="2026-05-05T21:38:18.566" v="2383" actId="14100"/>
          <ac:picMkLst>
            <pc:docMk/>
            <pc:sldMk cId="648959392" sldId="319"/>
            <ac:picMk id="2052" creationId="{55A7E946-902E-8129-6933-99F0E31FDA21}"/>
          </ac:picMkLst>
        </pc:picChg>
      </pc:sldChg>
      <pc:sldChg chg="addSp delSp modSp new mod ord">
        <pc:chgData name="Kim Schiefer" userId="a01518acbf0fcaf2" providerId="LiveId" clId="{FB9A90EE-3EE7-4E0A-B5E2-283A9E2567EB}" dt="2026-05-07T18:44:01.329" v="6836" actId="13926"/>
        <pc:sldMkLst>
          <pc:docMk/>
          <pc:sldMk cId="229856366" sldId="320"/>
        </pc:sldMkLst>
        <pc:spChg chg="add mod">
          <ac:chgData name="Kim Schiefer" userId="a01518acbf0fcaf2" providerId="LiveId" clId="{FB9A90EE-3EE7-4E0A-B5E2-283A9E2567EB}" dt="2026-05-06T11:31:07.742" v="3878" actId="20577"/>
          <ac:spMkLst>
            <pc:docMk/>
            <pc:sldMk cId="229856366" sldId="320"/>
            <ac:spMk id="2" creationId="{E4999FB0-4B50-E2F0-9459-6B765588411C}"/>
          </ac:spMkLst>
        </pc:spChg>
        <pc:spChg chg="add mod">
          <ac:chgData name="Kim Schiefer" userId="a01518acbf0fcaf2" providerId="LiveId" clId="{FB9A90EE-3EE7-4E0A-B5E2-283A9E2567EB}" dt="2026-05-06T11:28:48.319" v="3661" actId="207"/>
          <ac:spMkLst>
            <pc:docMk/>
            <pc:sldMk cId="229856366" sldId="320"/>
            <ac:spMk id="3" creationId="{F0D7B720-4427-8B88-CA57-9DE2E15922E9}"/>
          </ac:spMkLst>
        </pc:spChg>
        <pc:spChg chg="add mod">
          <ac:chgData name="Kim Schiefer" userId="a01518acbf0fcaf2" providerId="LiveId" clId="{FB9A90EE-3EE7-4E0A-B5E2-283A9E2567EB}" dt="2026-05-07T18:44:01.329" v="6836" actId="13926"/>
          <ac:spMkLst>
            <pc:docMk/>
            <pc:sldMk cId="229856366" sldId="320"/>
            <ac:spMk id="4" creationId="{2960E160-5948-7138-EFF0-976FBB23F79F}"/>
          </ac:spMkLst>
        </pc:spChg>
        <pc:spChg chg="add mod">
          <ac:chgData name="Kim Schiefer" userId="a01518acbf0fcaf2" providerId="LiveId" clId="{FB9A90EE-3EE7-4E0A-B5E2-283A9E2567EB}" dt="2026-05-07T18:42:03.569" v="6660" actId="1076"/>
          <ac:spMkLst>
            <pc:docMk/>
            <pc:sldMk cId="229856366" sldId="320"/>
            <ac:spMk id="6" creationId="{20BB98BC-9C7B-BB11-8879-3B0AA74D3F88}"/>
          </ac:spMkLst>
        </pc:spChg>
        <pc:picChg chg="add mod">
          <ac:chgData name="Kim Schiefer" userId="a01518acbf0fcaf2" providerId="LiveId" clId="{FB9A90EE-3EE7-4E0A-B5E2-283A9E2567EB}" dt="2026-05-07T18:42:00.968" v="6659" actId="1076"/>
          <ac:picMkLst>
            <pc:docMk/>
            <pc:sldMk cId="229856366" sldId="320"/>
            <ac:picMk id="8" creationId="{8DA7EF2C-C558-AA67-49B2-A9D1BA89942C}"/>
          </ac:picMkLst>
        </pc:picChg>
      </pc:sldChg>
      <pc:sldChg chg="addSp modSp new mod setBg">
        <pc:chgData name="Kim Schiefer" userId="a01518acbf0fcaf2" providerId="LiveId" clId="{FB9A90EE-3EE7-4E0A-B5E2-283A9E2567EB}" dt="2026-05-08T17:43:57.435" v="8017" actId="20577"/>
        <pc:sldMkLst>
          <pc:docMk/>
          <pc:sldMk cId="290289832" sldId="321"/>
        </pc:sldMkLst>
        <pc:spChg chg="add mod ord">
          <ac:chgData name="Kim Schiefer" userId="a01518acbf0fcaf2" providerId="LiveId" clId="{FB9A90EE-3EE7-4E0A-B5E2-283A9E2567EB}" dt="2026-05-08T17:43:57.435" v="8017" actId="20577"/>
          <ac:spMkLst>
            <pc:docMk/>
            <pc:sldMk cId="290289832" sldId="321"/>
            <ac:spMk id="4" creationId="{5D74159C-ACD6-BF48-F4CE-8292CAC9E8FF}"/>
          </ac:spMkLst>
        </pc:spChg>
        <pc:spChg chg="add mod">
          <ac:chgData name="Kim Schiefer" userId="a01518acbf0fcaf2" providerId="LiveId" clId="{FB9A90EE-3EE7-4E0A-B5E2-283A9E2567EB}" dt="2026-05-07T12:19:32.816" v="4574" actId="1076"/>
          <ac:spMkLst>
            <pc:docMk/>
            <pc:sldMk cId="290289832" sldId="321"/>
            <ac:spMk id="5" creationId="{F477CD82-BFA7-DCE7-7BA6-8FC0B90BF568}"/>
          </ac:spMkLst>
        </pc:spChg>
        <pc:spChg chg="add">
          <ac:chgData name="Kim Schiefer" userId="a01518acbf0fcaf2" providerId="LiveId" clId="{FB9A90EE-3EE7-4E0A-B5E2-283A9E2567EB}" dt="2026-05-07T12:16:17.479" v="4553" actId="26606"/>
          <ac:spMkLst>
            <pc:docMk/>
            <pc:sldMk cId="290289832" sldId="321"/>
            <ac:spMk id="10" creationId="{04812C46-200A-4DEB-A05E-3ED6C68C2387}"/>
          </ac:spMkLst>
        </pc:spChg>
        <pc:spChg chg="add">
          <ac:chgData name="Kim Schiefer" userId="a01518acbf0fcaf2" providerId="LiveId" clId="{FB9A90EE-3EE7-4E0A-B5E2-283A9E2567EB}" dt="2026-05-07T12:16:17.479" v="4553" actId="26606"/>
          <ac:spMkLst>
            <pc:docMk/>
            <pc:sldMk cId="290289832" sldId="321"/>
            <ac:spMk id="12" creationId="{D1EA859B-E555-4109-94F3-6700E046E008}"/>
          </ac:spMkLst>
        </pc:spChg>
        <pc:picChg chg="add mod">
          <ac:chgData name="Kim Schiefer" userId="a01518acbf0fcaf2" providerId="LiveId" clId="{FB9A90EE-3EE7-4E0A-B5E2-283A9E2567EB}" dt="2026-05-07T12:16:28.062" v="4554" actId="1076"/>
          <ac:picMkLst>
            <pc:docMk/>
            <pc:sldMk cId="290289832" sldId="321"/>
            <ac:picMk id="3" creationId="{67AD03D7-1A2E-772D-942F-CCDE6980883F}"/>
          </ac:picMkLst>
        </pc:picChg>
      </pc:sldChg>
      <pc:sldChg chg="addSp delSp modSp add mod">
        <pc:chgData name="Kim Schiefer" userId="a01518acbf0fcaf2" providerId="LiveId" clId="{FB9A90EE-3EE7-4E0A-B5E2-283A9E2567EB}" dt="2026-05-15T11:01:59.987" v="12247" actId="20577"/>
        <pc:sldMkLst>
          <pc:docMk/>
          <pc:sldMk cId="1167325838" sldId="323"/>
        </pc:sldMkLst>
        <pc:spChg chg="add mod">
          <ac:chgData name="Kim Schiefer" userId="a01518acbf0fcaf2" providerId="LiveId" clId="{FB9A90EE-3EE7-4E0A-B5E2-283A9E2567EB}" dt="2026-05-15T11:01:59.987" v="12247" actId="20577"/>
          <ac:spMkLst>
            <pc:docMk/>
            <pc:sldMk cId="1167325838" sldId="323"/>
            <ac:spMk id="7" creationId="{67B6AFD2-EF04-90F9-F2AC-83DE77420E51}"/>
          </ac:spMkLst>
        </pc:spChg>
      </pc:sldChg>
      <pc:sldChg chg="addSp delSp modSp add mod">
        <pc:chgData name="Kim Schiefer" userId="a01518acbf0fcaf2" providerId="LiveId" clId="{FB9A90EE-3EE7-4E0A-B5E2-283A9E2567EB}" dt="2026-05-15T11:14:54.204" v="12841" actId="255"/>
        <pc:sldMkLst>
          <pc:docMk/>
          <pc:sldMk cId="530170949" sldId="324"/>
        </pc:sldMkLst>
        <pc:spChg chg="add mod">
          <ac:chgData name="Kim Schiefer" userId="a01518acbf0fcaf2" providerId="LiveId" clId="{FB9A90EE-3EE7-4E0A-B5E2-283A9E2567EB}" dt="2026-05-15T11:14:33.514" v="12836" actId="1076"/>
          <ac:spMkLst>
            <pc:docMk/>
            <pc:sldMk cId="530170949" sldId="324"/>
            <ac:spMk id="4" creationId="{4AF26AB2-CB80-C21A-C376-92E65A661729}"/>
          </ac:spMkLst>
        </pc:spChg>
        <pc:spChg chg="add mod">
          <ac:chgData name="Kim Schiefer" userId="a01518acbf0fcaf2" providerId="LiveId" clId="{FB9A90EE-3EE7-4E0A-B5E2-283A9E2567EB}" dt="2026-05-15T11:14:54.204" v="12841" actId="255"/>
          <ac:spMkLst>
            <pc:docMk/>
            <pc:sldMk cId="530170949" sldId="324"/>
            <ac:spMk id="7" creationId="{169B94D2-7515-BC34-EC8C-6587F8B886C7}"/>
          </ac:spMkLst>
        </pc:spChg>
      </pc:sldChg>
      <pc:sldChg chg="addSp delSp modSp add mod ord">
        <pc:chgData name="Kim Schiefer" userId="a01518acbf0fcaf2" providerId="LiveId" clId="{FB9A90EE-3EE7-4E0A-B5E2-283A9E2567EB}" dt="2026-05-12T12:03:10.164" v="9617" actId="26606"/>
        <pc:sldMkLst>
          <pc:docMk/>
          <pc:sldMk cId="43589220" sldId="325"/>
        </pc:sldMkLst>
        <pc:spChg chg="mod ord">
          <ac:chgData name="Kim Schiefer" userId="a01518acbf0fcaf2" providerId="LiveId" clId="{FB9A90EE-3EE7-4E0A-B5E2-283A9E2567EB}" dt="2026-05-12T12:03:10.164" v="9617" actId="26606"/>
          <ac:spMkLst>
            <pc:docMk/>
            <pc:sldMk cId="43589220" sldId="325"/>
            <ac:spMk id="6" creationId="{0D553D8C-6ACD-9398-A361-284DC38DB87F}"/>
          </ac:spMkLst>
        </pc:spChg>
        <pc:spChg chg="add mod ord">
          <ac:chgData name="Kim Schiefer" userId="a01518acbf0fcaf2" providerId="LiveId" clId="{FB9A90EE-3EE7-4E0A-B5E2-283A9E2567EB}" dt="2026-05-12T11:59:31.574" v="9616" actId="170"/>
          <ac:spMkLst>
            <pc:docMk/>
            <pc:sldMk cId="43589220" sldId="325"/>
            <ac:spMk id="7" creationId="{65623754-F9F0-A587-D540-511190549C72}"/>
          </ac:spMkLst>
        </pc:spChg>
        <pc:spChg chg="add del mod ord">
          <ac:chgData name="Kim Schiefer" userId="a01518acbf0fcaf2" providerId="LiveId" clId="{FB9A90EE-3EE7-4E0A-B5E2-283A9E2567EB}" dt="2026-05-12T12:03:10.164" v="9617" actId="26606"/>
          <ac:spMkLst>
            <pc:docMk/>
            <pc:sldMk cId="43589220" sldId="325"/>
            <ac:spMk id="10" creationId="{F4C06D75-00FD-0FBC-5223-1C8E3CEA4A70}"/>
          </ac:spMkLst>
        </pc:spChg>
        <pc:spChg chg="add mod">
          <ac:chgData name="Kim Schiefer" userId="a01518acbf0fcaf2" providerId="LiveId" clId="{FB9A90EE-3EE7-4E0A-B5E2-283A9E2567EB}" dt="2026-05-12T11:59:05.176" v="9610" actId="1076"/>
          <ac:spMkLst>
            <pc:docMk/>
            <pc:sldMk cId="43589220" sldId="325"/>
            <ac:spMk id="11" creationId="{034003DC-90F3-BE16-D601-94FE5F2DDD39}"/>
          </ac:spMkLst>
        </pc:spChg>
        <pc:picChg chg="add mod">
          <ac:chgData name="Kim Schiefer" userId="a01518acbf0fcaf2" providerId="LiveId" clId="{FB9A90EE-3EE7-4E0A-B5E2-283A9E2567EB}" dt="2026-05-12T11:59:12.600" v="9612" actId="1076"/>
          <ac:picMkLst>
            <pc:docMk/>
            <pc:sldMk cId="43589220" sldId="325"/>
            <ac:picMk id="9" creationId="{5A8129E9-1750-C937-34D2-E7F02774416C}"/>
          </ac:picMkLst>
        </pc:picChg>
      </pc:sldChg>
      <pc:sldChg chg="modSp add mod">
        <pc:chgData name="Kim Schiefer" userId="a01518acbf0fcaf2" providerId="LiveId" clId="{FB9A90EE-3EE7-4E0A-B5E2-283A9E2567EB}" dt="2026-05-12T11:50:39.957" v="9436" actId="1076"/>
        <pc:sldMkLst>
          <pc:docMk/>
          <pc:sldMk cId="3055978807" sldId="326"/>
        </pc:sldMkLst>
        <pc:spChg chg="mod">
          <ac:chgData name="Kim Schiefer" userId="a01518acbf0fcaf2" providerId="LiveId" clId="{FB9A90EE-3EE7-4E0A-B5E2-283A9E2567EB}" dt="2026-05-12T11:50:39.957" v="9436" actId="1076"/>
          <ac:spMkLst>
            <pc:docMk/>
            <pc:sldMk cId="3055978807" sldId="326"/>
            <ac:spMk id="5" creationId="{EA07BAC7-CD35-8384-6B32-8F3668F47D59}"/>
          </ac:spMkLst>
        </pc:spChg>
      </pc:sldChg>
      <pc:sldChg chg="addSp delSp modSp add mod">
        <pc:chgData name="Kim Schiefer" userId="a01518acbf0fcaf2" providerId="LiveId" clId="{FB9A90EE-3EE7-4E0A-B5E2-283A9E2567EB}" dt="2026-05-12T17:47:02.141" v="10403" actId="1076"/>
        <pc:sldMkLst>
          <pc:docMk/>
          <pc:sldMk cId="0" sldId="330"/>
        </pc:sldMkLst>
        <pc:spChg chg="add mod">
          <ac:chgData name="Kim Schiefer" userId="a01518acbf0fcaf2" providerId="LiveId" clId="{FB9A90EE-3EE7-4E0A-B5E2-283A9E2567EB}" dt="2026-05-12T17:47:02.141" v="10403" actId="1076"/>
          <ac:spMkLst>
            <pc:docMk/>
            <pc:sldMk cId="0" sldId="330"/>
            <ac:spMk id="3" creationId="{F640AFD5-B126-8877-112E-B2F7CD35B887}"/>
          </ac:spMkLst>
        </pc:spChg>
        <pc:spChg chg="mod">
          <ac:chgData name="Kim Schiefer" userId="a01518acbf0fcaf2" providerId="LiveId" clId="{FB9A90EE-3EE7-4E0A-B5E2-283A9E2567EB}" dt="2026-05-12T17:43:55.514" v="10384" actId="20577"/>
          <ac:spMkLst>
            <pc:docMk/>
            <pc:sldMk cId="0" sldId="330"/>
            <ac:spMk id="3075" creationId="{1D456468-A480-A852-AFB6-D7E72A97C73F}"/>
          </ac:spMkLst>
        </pc:spChg>
        <pc:spChg chg="mod">
          <ac:chgData name="Kim Schiefer" userId="a01518acbf0fcaf2" providerId="LiveId" clId="{FB9A90EE-3EE7-4E0A-B5E2-283A9E2567EB}" dt="2026-05-12T17:43:59.538" v="10385" actId="478"/>
          <ac:spMkLst>
            <pc:docMk/>
            <pc:sldMk cId="0" sldId="330"/>
            <ac:spMk id="3146" creationId="{BA4D3ED1-99C5-26CA-E51A-B9DBBBB75A43}"/>
          </ac:spMkLst>
        </pc:spChg>
        <pc:spChg chg="mod">
          <ac:chgData name="Kim Schiefer" userId="a01518acbf0fcaf2" providerId="LiveId" clId="{FB9A90EE-3EE7-4E0A-B5E2-283A9E2567EB}" dt="2026-05-12T17:43:59.538" v="10385" actId="478"/>
          <ac:spMkLst>
            <pc:docMk/>
            <pc:sldMk cId="0" sldId="330"/>
            <ac:spMk id="3147" creationId="{99B61175-00F7-A8BD-75AD-0DD3BDD3104A}"/>
          </ac:spMkLst>
        </pc:spChg>
        <pc:spChg chg="mod">
          <ac:chgData name="Kim Schiefer" userId="a01518acbf0fcaf2" providerId="LiveId" clId="{FB9A90EE-3EE7-4E0A-B5E2-283A9E2567EB}" dt="2026-05-12T17:43:59.538" v="10385" actId="478"/>
          <ac:spMkLst>
            <pc:docMk/>
            <pc:sldMk cId="0" sldId="330"/>
            <ac:spMk id="3148" creationId="{259775AE-2493-EE74-4EFF-BE0EC703D9ED}"/>
          </ac:spMkLst>
        </pc:spChg>
        <pc:spChg chg="mod">
          <ac:chgData name="Kim Schiefer" userId="a01518acbf0fcaf2" providerId="LiveId" clId="{FB9A90EE-3EE7-4E0A-B5E2-283A9E2567EB}" dt="2026-05-12T17:43:59.538" v="10385" actId="478"/>
          <ac:spMkLst>
            <pc:docMk/>
            <pc:sldMk cId="0" sldId="330"/>
            <ac:spMk id="3149" creationId="{E77DB0D8-416E-9948-3CE3-04567A1AA2AF}"/>
          </ac:spMkLst>
        </pc:spChg>
        <pc:spChg chg="mod">
          <ac:chgData name="Kim Schiefer" userId="a01518acbf0fcaf2" providerId="LiveId" clId="{FB9A90EE-3EE7-4E0A-B5E2-283A9E2567EB}" dt="2026-05-12T17:43:59.538" v="10385" actId="478"/>
          <ac:spMkLst>
            <pc:docMk/>
            <pc:sldMk cId="0" sldId="330"/>
            <ac:spMk id="3150" creationId="{B786D717-AF2D-1B90-B365-41EC0E263741}"/>
          </ac:spMkLst>
        </pc:spChg>
        <pc:spChg chg="mod">
          <ac:chgData name="Kim Schiefer" userId="a01518acbf0fcaf2" providerId="LiveId" clId="{FB9A90EE-3EE7-4E0A-B5E2-283A9E2567EB}" dt="2026-05-12T17:43:59.538" v="10385" actId="478"/>
          <ac:spMkLst>
            <pc:docMk/>
            <pc:sldMk cId="0" sldId="330"/>
            <ac:spMk id="3152" creationId="{5B010D1B-739B-11A3-1C4D-A41F004475EE}"/>
          </ac:spMkLst>
        </pc:spChg>
        <pc:spChg chg="mod">
          <ac:chgData name="Kim Schiefer" userId="a01518acbf0fcaf2" providerId="LiveId" clId="{FB9A90EE-3EE7-4E0A-B5E2-283A9E2567EB}" dt="2026-05-12T17:43:59.538" v="10385" actId="478"/>
          <ac:spMkLst>
            <pc:docMk/>
            <pc:sldMk cId="0" sldId="330"/>
            <ac:spMk id="3153" creationId="{0B6F3768-4E0B-2DBA-F174-ABA4F8BF1900}"/>
          </ac:spMkLst>
        </pc:spChg>
        <pc:spChg chg="mod">
          <ac:chgData name="Kim Schiefer" userId="a01518acbf0fcaf2" providerId="LiveId" clId="{FB9A90EE-3EE7-4E0A-B5E2-283A9E2567EB}" dt="2026-05-12T17:43:59.538" v="10385" actId="478"/>
          <ac:spMkLst>
            <pc:docMk/>
            <pc:sldMk cId="0" sldId="330"/>
            <ac:spMk id="3154" creationId="{2FA4C1D0-5B18-6865-D124-9172CC592521}"/>
          </ac:spMkLst>
        </pc:spChg>
        <pc:spChg chg="mod">
          <ac:chgData name="Kim Schiefer" userId="a01518acbf0fcaf2" providerId="LiveId" clId="{FB9A90EE-3EE7-4E0A-B5E2-283A9E2567EB}" dt="2026-05-12T17:43:59.538" v="10385" actId="478"/>
          <ac:spMkLst>
            <pc:docMk/>
            <pc:sldMk cId="0" sldId="330"/>
            <ac:spMk id="3158" creationId="{2D8AEFDE-A6E3-4E34-25F1-DB22A0937B98}"/>
          </ac:spMkLst>
        </pc:spChg>
        <pc:picChg chg="mod">
          <ac:chgData name="Kim Schiefer" userId="a01518acbf0fcaf2" providerId="LiveId" clId="{FB9A90EE-3EE7-4E0A-B5E2-283A9E2567EB}" dt="2026-05-12T17:43:35.339" v="10378" actId="1076"/>
          <ac:picMkLst>
            <pc:docMk/>
            <pc:sldMk cId="0" sldId="330"/>
            <ac:picMk id="3077" creationId="{1E393BB8-9EDD-3DF5-26A2-782A91BE6E9F}"/>
          </ac:picMkLst>
        </pc:picChg>
      </pc:sldChg>
      <pc:sldChg chg="addSp delSp modSp new mod setBg">
        <pc:chgData name="Kim Schiefer" userId="a01518acbf0fcaf2" providerId="LiveId" clId="{FB9A90EE-3EE7-4E0A-B5E2-283A9E2567EB}" dt="2026-05-12T17:50:37.521" v="10418" actId="26606"/>
        <pc:sldMkLst>
          <pc:docMk/>
          <pc:sldMk cId="1697473890" sldId="331"/>
        </pc:sldMkLst>
        <pc:spChg chg="add">
          <ac:chgData name="Kim Schiefer" userId="a01518acbf0fcaf2" providerId="LiveId" clId="{FB9A90EE-3EE7-4E0A-B5E2-283A9E2567EB}" dt="2026-05-12T17:50:37.521" v="10418" actId="26606"/>
          <ac:spMkLst>
            <pc:docMk/>
            <pc:sldMk cId="1697473890" sldId="331"/>
            <ac:spMk id="10" creationId="{42A4FC2C-047E-45A5-965D-8E1E3BF09BC6}"/>
          </ac:spMkLst>
        </pc:spChg>
        <pc:picChg chg="add mod">
          <ac:chgData name="Kim Schiefer" userId="a01518acbf0fcaf2" providerId="LiveId" clId="{FB9A90EE-3EE7-4E0A-B5E2-283A9E2567EB}" dt="2026-05-12T17:50:37.521" v="10418" actId="26606"/>
          <ac:picMkLst>
            <pc:docMk/>
            <pc:sldMk cId="1697473890" sldId="331"/>
            <ac:picMk id="5" creationId="{D2895F84-EE2E-DA12-7543-EF610B5B6CF2}"/>
          </ac:picMkLst>
        </pc:picChg>
      </pc:sldChg>
      <pc:sldChg chg="addSp modSp new mod ord">
        <pc:chgData name="Kim Schiefer" userId="a01518acbf0fcaf2" providerId="LiveId" clId="{FB9A90EE-3EE7-4E0A-B5E2-283A9E2567EB}" dt="2026-05-15T15:00:33.167" v="13216" actId="1076"/>
        <pc:sldMkLst>
          <pc:docMk/>
          <pc:sldMk cId="1805179472" sldId="332"/>
        </pc:sldMkLst>
        <pc:spChg chg="add mod">
          <ac:chgData name="Kim Schiefer" userId="a01518acbf0fcaf2" providerId="LiveId" clId="{FB9A90EE-3EE7-4E0A-B5E2-283A9E2567EB}" dt="2026-05-14T09:43:23.323" v="10479" actId="1076"/>
          <ac:spMkLst>
            <pc:docMk/>
            <pc:sldMk cId="1805179472" sldId="332"/>
            <ac:spMk id="2" creationId="{731364C8-9FD1-F2B5-9DEA-06640C6C3C87}"/>
          </ac:spMkLst>
        </pc:spChg>
        <pc:spChg chg="add mod">
          <ac:chgData name="Kim Schiefer" userId="a01518acbf0fcaf2" providerId="LiveId" clId="{FB9A90EE-3EE7-4E0A-B5E2-283A9E2567EB}" dt="2026-05-14T09:48:43.379" v="10908" actId="20577"/>
          <ac:spMkLst>
            <pc:docMk/>
            <pc:sldMk cId="1805179472" sldId="332"/>
            <ac:spMk id="3" creationId="{B94C136C-A4B9-B461-1AD2-EAC73EF227A0}"/>
          </ac:spMkLst>
        </pc:spChg>
        <pc:spChg chg="add mod">
          <ac:chgData name="Kim Schiefer" userId="a01518acbf0fcaf2" providerId="LiveId" clId="{FB9A90EE-3EE7-4E0A-B5E2-283A9E2567EB}" dt="2026-05-14T09:55:56.090" v="11452" actId="14100"/>
          <ac:spMkLst>
            <pc:docMk/>
            <pc:sldMk cId="1805179472" sldId="332"/>
            <ac:spMk id="4" creationId="{70FF43E8-27CE-53B4-8CBF-721E9F86684F}"/>
          </ac:spMkLst>
        </pc:spChg>
        <pc:spChg chg="add mod">
          <ac:chgData name="Kim Schiefer" userId="a01518acbf0fcaf2" providerId="LiveId" clId="{FB9A90EE-3EE7-4E0A-B5E2-283A9E2567EB}" dt="2026-05-14T09:56:05.385" v="11453" actId="1076"/>
          <ac:spMkLst>
            <pc:docMk/>
            <pc:sldMk cId="1805179472" sldId="332"/>
            <ac:spMk id="5" creationId="{697BEBB7-1EC9-F794-DCD1-699277BA8C36}"/>
          </ac:spMkLst>
        </pc:spChg>
        <pc:spChg chg="add mod">
          <ac:chgData name="Kim Schiefer" userId="a01518acbf0fcaf2" providerId="LiveId" clId="{FB9A90EE-3EE7-4E0A-B5E2-283A9E2567EB}" dt="2026-05-14T09:55:31.010" v="11449" actId="1076"/>
          <ac:spMkLst>
            <pc:docMk/>
            <pc:sldMk cId="1805179472" sldId="332"/>
            <ac:spMk id="6" creationId="{DD22E228-19C1-8556-2EF4-EBDD4EE2C0CB}"/>
          </ac:spMkLst>
        </pc:spChg>
        <pc:spChg chg="add mod">
          <ac:chgData name="Kim Schiefer" userId="a01518acbf0fcaf2" providerId="LiveId" clId="{FB9A90EE-3EE7-4E0A-B5E2-283A9E2567EB}" dt="2026-05-15T15:00:33.167" v="13216" actId="1076"/>
          <ac:spMkLst>
            <pc:docMk/>
            <pc:sldMk cId="1805179472" sldId="332"/>
            <ac:spMk id="7" creationId="{14ED2C0C-CA34-59D3-E10F-C12ACEC59BFD}"/>
          </ac:spMkLst>
        </pc:spChg>
      </pc:sldChg>
      <pc:sldChg chg="addSp modSp new del mod">
        <pc:chgData name="Kim Schiefer" userId="a01518acbf0fcaf2" providerId="LiveId" clId="{FB9A90EE-3EE7-4E0A-B5E2-283A9E2567EB}" dt="2026-05-15T14:58:32.670" v="13188" actId="2696"/>
        <pc:sldMkLst>
          <pc:docMk/>
          <pc:sldMk cId="464156034" sldId="333"/>
        </pc:sldMkLst>
        <pc:spChg chg="add mod">
          <ac:chgData name="Kim Schiefer" userId="a01518acbf0fcaf2" providerId="LiveId" clId="{FB9A90EE-3EE7-4E0A-B5E2-283A9E2567EB}" dt="2026-05-14T10:41:52.621" v="11881" actId="13926"/>
          <ac:spMkLst>
            <pc:docMk/>
            <pc:sldMk cId="464156034" sldId="333"/>
            <ac:spMk id="2" creationId="{0F0BC2C7-F1B9-E72E-344E-B833A34D683F}"/>
          </ac:spMkLst>
        </pc:spChg>
      </pc:sldChg>
      <pc:sldChg chg="new del">
        <pc:chgData name="Kim Schiefer" userId="a01518acbf0fcaf2" providerId="LiveId" clId="{FB9A90EE-3EE7-4E0A-B5E2-283A9E2567EB}" dt="2026-05-14T09:51:41.849" v="11065" actId="2696"/>
        <pc:sldMkLst>
          <pc:docMk/>
          <pc:sldMk cId="2814412027" sldId="333"/>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21812D4-0A94-47C8-BD1E-CB14A6CC422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152D7FC-BE91-4AA0-A099-60C2D9300B2F}">
      <dgm:prSet/>
      <dgm:spPr/>
      <dgm:t>
        <a:bodyPr/>
        <a:lstStyle/>
        <a:p>
          <a:pPr>
            <a:lnSpc>
              <a:spcPct val="100000"/>
            </a:lnSpc>
          </a:pPr>
          <a:r>
            <a:rPr lang="en-US" dirty="0"/>
            <a:t>Provincial Guidelines suitable for highly urbanized regions where water impairment has already occurred </a:t>
          </a:r>
        </a:p>
      </dgm:t>
    </dgm:pt>
    <dgm:pt modelId="{50DB9034-7797-4D2C-A0BA-356B2C7C0210}" type="parTrans" cxnId="{A9A1E03D-4A04-4767-92DE-FCCEAA3C2188}">
      <dgm:prSet/>
      <dgm:spPr/>
      <dgm:t>
        <a:bodyPr/>
        <a:lstStyle/>
        <a:p>
          <a:endParaRPr lang="en-US"/>
        </a:p>
      </dgm:t>
    </dgm:pt>
    <dgm:pt modelId="{04BF9B36-CC3D-41F1-8879-1972AB571F07}" type="sibTrans" cxnId="{A9A1E03D-4A04-4767-92DE-FCCEAA3C2188}">
      <dgm:prSet/>
      <dgm:spPr/>
      <dgm:t>
        <a:bodyPr/>
        <a:lstStyle/>
        <a:p>
          <a:pPr>
            <a:lnSpc>
              <a:spcPct val="100000"/>
            </a:lnSpc>
          </a:pPr>
          <a:endParaRPr lang="en-US"/>
        </a:p>
      </dgm:t>
    </dgm:pt>
    <dgm:pt modelId="{DD7B9D29-94C8-4D29-B381-06F54D3476C5}">
      <dgm:prSet/>
      <dgm:spPr/>
      <dgm:t>
        <a:bodyPr/>
        <a:lstStyle/>
        <a:p>
          <a:pPr>
            <a:lnSpc>
              <a:spcPct val="100000"/>
            </a:lnSpc>
          </a:pPr>
          <a:r>
            <a:rPr lang="en-US"/>
            <a:t>Given the high-quality waters of Georgian Bay and the Inland Lakes a more stringent Water Quality Objective for Phosphorus and E. coli has been adapted </a:t>
          </a:r>
        </a:p>
      </dgm:t>
    </dgm:pt>
    <dgm:pt modelId="{B6A37C00-3A48-4AC3-B31B-6FA087BA69D9}" type="parTrans" cxnId="{BED7B4FB-E3F1-4C19-88F3-EC56CA88C8EE}">
      <dgm:prSet/>
      <dgm:spPr/>
      <dgm:t>
        <a:bodyPr/>
        <a:lstStyle/>
        <a:p>
          <a:endParaRPr lang="en-US"/>
        </a:p>
      </dgm:t>
    </dgm:pt>
    <dgm:pt modelId="{B1CEA5D5-E8EC-403B-B6AA-25A32F3627B3}" type="sibTrans" cxnId="{BED7B4FB-E3F1-4C19-88F3-EC56CA88C8EE}">
      <dgm:prSet/>
      <dgm:spPr/>
      <dgm:t>
        <a:bodyPr/>
        <a:lstStyle/>
        <a:p>
          <a:endParaRPr lang="en-US"/>
        </a:p>
      </dgm:t>
    </dgm:pt>
    <dgm:pt modelId="{CBE18E80-AA96-4B48-AEAB-B8035362BFCB}" type="pres">
      <dgm:prSet presAssocID="{B21812D4-0A94-47C8-BD1E-CB14A6CC4224}" presName="root" presStyleCnt="0">
        <dgm:presLayoutVars>
          <dgm:dir/>
          <dgm:resizeHandles val="exact"/>
        </dgm:presLayoutVars>
      </dgm:prSet>
      <dgm:spPr/>
    </dgm:pt>
    <dgm:pt modelId="{118B34D0-AD75-478E-A43E-2ACEA0793D38}" type="pres">
      <dgm:prSet presAssocID="{5152D7FC-BE91-4AA0-A099-60C2D9300B2F}" presName="compNode" presStyleCnt="0"/>
      <dgm:spPr/>
    </dgm:pt>
    <dgm:pt modelId="{0B42C265-B0D4-4A38-8271-6FEBD0532DAA}" type="pres">
      <dgm:prSet presAssocID="{5152D7FC-BE91-4AA0-A099-60C2D9300B2F}" presName="bgRect" presStyleLbl="bgShp" presStyleIdx="0" presStyleCnt="2"/>
      <dgm:spPr/>
    </dgm:pt>
    <dgm:pt modelId="{1F36F6F0-55A1-4E9F-BD82-5974F0303BF2}" type="pres">
      <dgm:prSet presAssocID="{5152D7FC-BE91-4AA0-A099-60C2D9300B2F}"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rker"/>
        </a:ext>
      </dgm:extLst>
    </dgm:pt>
    <dgm:pt modelId="{2CD13B44-DE9B-4E3A-B276-39B13F649968}" type="pres">
      <dgm:prSet presAssocID="{5152D7FC-BE91-4AA0-A099-60C2D9300B2F}" presName="spaceRect" presStyleCnt="0"/>
      <dgm:spPr/>
    </dgm:pt>
    <dgm:pt modelId="{FD2E9DE4-4FD5-4E56-9BB1-385A8E18CE47}" type="pres">
      <dgm:prSet presAssocID="{5152D7FC-BE91-4AA0-A099-60C2D9300B2F}" presName="parTx" presStyleLbl="revTx" presStyleIdx="0" presStyleCnt="2">
        <dgm:presLayoutVars>
          <dgm:chMax val="0"/>
          <dgm:chPref val="0"/>
        </dgm:presLayoutVars>
      </dgm:prSet>
      <dgm:spPr/>
    </dgm:pt>
    <dgm:pt modelId="{FBBF190B-CBD9-4D10-90CF-3C561970EBFA}" type="pres">
      <dgm:prSet presAssocID="{04BF9B36-CC3D-41F1-8879-1972AB571F07}" presName="sibTrans" presStyleCnt="0"/>
      <dgm:spPr/>
    </dgm:pt>
    <dgm:pt modelId="{B1537273-9DED-46B5-9FD9-B5DE49C48992}" type="pres">
      <dgm:prSet presAssocID="{DD7B9D29-94C8-4D29-B381-06F54D3476C5}" presName="compNode" presStyleCnt="0"/>
      <dgm:spPr/>
    </dgm:pt>
    <dgm:pt modelId="{474F1908-10EF-46FD-9FD5-1B44EA504FBB}" type="pres">
      <dgm:prSet presAssocID="{DD7B9D29-94C8-4D29-B381-06F54D3476C5}" presName="bgRect" presStyleLbl="bgShp" presStyleIdx="1" presStyleCnt="2"/>
      <dgm:spPr/>
    </dgm:pt>
    <dgm:pt modelId="{62BC70E3-47A7-44B5-96FA-1DDF52809BD2}" type="pres">
      <dgm:prSet presAssocID="{DD7B9D29-94C8-4D29-B381-06F54D3476C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
        </a:ext>
      </dgm:extLst>
    </dgm:pt>
    <dgm:pt modelId="{5D10DB9E-E30B-4EB8-90E3-7E3467864553}" type="pres">
      <dgm:prSet presAssocID="{DD7B9D29-94C8-4D29-B381-06F54D3476C5}" presName="spaceRect" presStyleCnt="0"/>
      <dgm:spPr/>
    </dgm:pt>
    <dgm:pt modelId="{643F1F08-8F2B-448D-890A-2DF2CBD5E8D9}" type="pres">
      <dgm:prSet presAssocID="{DD7B9D29-94C8-4D29-B381-06F54D3476C5}" presName="parTx" presStyleLbl="revTx" presStyleIdx="1" presStyleCnt="2">
        <dgm:presLayoutVars>
          <dgm:chMax val="0"/>
          <dgm:chPref val="0"/>
        </dgm:presLayoutVars>
      </dgm:prSet>
      <dgm:spPr/>
    </dgm:pt>
  </dgm:ptLst>
  <dgm:cxnLst>
    <dgm:cxn modelId="{1F57D90C-3138-41A3-B88F-62C09830CCE3}" type="presOf" srcId="{DD7B9D29-94C8-4D29-B381-06F54D3476C5}" destId="{643F1F08-8F2B-448D-890A-2DF2CBD5E8D9}" srcOrd="0" destOrd="0" presId="urn:microsoft.com/office/officeart/2018/2/layout/IconVerticalSolidList"/>
    <dgm:cxn modelId="{771D6F1E-0041-4CF3-B1D2-AA133FD644D7}" type="presOf" srcId="{B21812D4-0A94-47C8-BD1E-CB14A6CC4224}" destId="{CBE18E80-AA96-4B48-AEAB-B8035362BFCB}" srcOrd="0" destOrd="0" presId="urn:microsoft.com/office/officeart/2018/2/layout/IconVerticalSolidList"/>
    <dgm:cxn modelId="{A9A1E03D-4A04-4767-92DE-FCCEAA3C2188}" srcId="{B21812D4-0A94-47C8-BD1E-CB14A6CC4224}" destId="{5152D7FC-BE91-4AA0-A099-60C2D9300B2F}" srcOrd="0" destOrd="0" parTransId="{50DB9034-7797-4D2C-A0BA-356B2C7C0210}" sibTransId="{04BF9B36-CC3D-41F1-8879-1972AB571F07}"/>
    <dgm:cxn modelId="{6E7B28C7-A37E-47B7-A1F6-5CB4E685105A}" type="presOf" srcId="{5152D7FC-BE91-4AA0-A099-60C2D9300B2F}" destId="{FD2E9DE4-4FD5-4E56-9BB1-385A8E18CE47}" srcOrd="0" destOrd="0" presId="urn:microsoft.com/office/officeart/2018/2/layout/IconVerticalSolidList"/>
    <dgm:cxn modelId="{BED7B4FB-E3F1-4C19-88F3-EC56CA88C8EE}" srcId="{B21812D4-0A94-47C8-BD1E-CB14A6CC4224}" destId="{DD7B9D29-94C8-4D29-B381-06F54D3476C5}" srcOrd="1" destOrd="0" parTransId="{B6A37C00-3A48-4AC3-B31B-6FA087BA69D9}" sibTransId="{B1CEA5D5-E8EC-403B-B6AA-25A32F3627B3}"/>
    <dgm:cxn modelId="{75AAFCA4-F9FB-4F45-A2DF-FBA17A43455F}" type="presParOf" srcId="{CBE18E80-AA96-4B48-AEAB-B8035362BFCB}" destId="{118B34D0-AD75-478E-A43E-2ACEA0793D38}" srcOrd="0" destOrd="0" presId="urn:microsoft.com/office/officeart/2018/2/layout/IconVerticalSolidList"/>
    <dgm:cxn modelId="{76C60890-CA2C-4950-ABF7-E9AFEFFF6222}" type="presParOf" srcId="{118B34D0-AD75-478E-A43E-2ACEA0793D38}" destId="{0B42C265-B0D4-4A38-8271-6FEBD0532DAA}" srcOrd="0" destOrd="0" presId="urn:microsoft.com/office/officeart/2018/2/layout/IconVerticalSolidList"/>
    <dgm:cxn modelId="{1E0F2E95-C205-46A6-8A9B-6185930DBAE1}" type="presParOf" srcId="{118B34D0-AD75-478E-A43E-2ACEA0793D38}" destId="{1F36F6F0-55A1-4E9F-BD82-5974F0303BF2}" srcOrd="1" destOrd="0" presId="urn:microsoft.com/office/officeart/2018/2/layout/IconVerticalSolidList"/>
    <dgm:cxn modelId="{A732BFF2-36A8-4249-81EA-F6365383C282}" type="presParOf" srcId="{118B34D0-AD75-478E-A43E-2ACEA0793D38}" destId="{2CD13B44-DE9B-4E3A-B276-39B13F649968}" srcOrd="2" destOrd="0" presId="urn:microsoft.com/office/officeart/2018/2/layout/IconVerticalSolidList"/>
    <dgm:cxn modelId="{5953ADF1-FF2F-44A9-BBE1-1CF9BF532BED}" type="presParOf" srcId="{118B34D0-AD75-478E-A43E-2ACEA0793D38}" destId="{FD2E9DE4-4FD5-4E56-9BB1-385A8E18CE47}" srcOrd="3" destOrd="0" presId="urn:microsoft.com/office/officeart/2018/2/layout/IconVerticalSolidList"/>
    <dgm:cxn modelId="{428A1816-E4B3-4B32-8BC2-804E10B3FE4B}" type="presParOf" srcId="{CBE18E80-AA96-4B48-AEAB-B8035362BFCB}" destId="{FBBF190B-CBD9-4D10-90CF-3C561970EBFA}" srcOrd="1" destOrd="0" presId="urn:microsoft.com/office/officeart/2018/2/layout/IconVerticalSolidList"/>
    <dgm:cxn modelId="{EF02E5AF-8A9F-4FEC-9967-355DBC3CB162}" type="presParOf" srcId="{CBE18E80-AA96-4B48-AEAB-B8035362BFCB}" destId="{B1537273-9DED-46B5-9FD9-B5DE49C48992}" srcOrd="2" destOrd="0" presId="urn:microsoft.com/office/officeart/2018/2/layout/IconVerticalSolidList"/>
    <dgm:cxn modelId="{F742E13F-42C4-4850-87E5-5D8E3AF68C66}" type="presParOf" srcId="{B1537273-9DED-46B5-9FD9-B5DE49C48992}" destId="{474F1908-10EF-46FD-9FD5-1B44EA504FBB}" srcOrd="0" destOrd="0" presId="urn:microsoft.com/office/officeart/2018/2/layout/IconVerticalSolidList"/>
    <dgm:cxn modelId="{6A19FD2A-DAF6-4B4C-8D7C-3922B2109F3A}" type="presParOf" srcId="{B1537273-9DED-46B5-9FD9-B5DE49C48992}" destId="{62BC70E3-47A7-44B5-96FA-1DDF52809BD2}" srcOrd="1" destOrd="0" presId="urn:microsoft.com/office/officeart/2018/2/layout/IconVerticalSolidList"/>
    <dgm:cxn modelId="{9B9452B5-D52F-4E7A-9A10-A5E6FED6A8D6}" type="presParOf" srcId="{B1537273-9DED-46B5-9FD9-B5DE49C48992}" destId="{5D10DB9E-E30B-4EB8-90E3-7E3467864553}" srcOrd="2" destOrd="0" presId="urn:microsoft.com/office/officeart/2018/2/layout/IconVerticalSolidList"/>
    <dgm:cxn modelId="{A7EAC3E0-CEC9-48F2-AE50-2E181A280059}" type="presParOf" srcId="{B1537273-9DED-46B5-9FD9-B5DE49C48992}" destId="{643F1F08-8F2B-448D-890A-2DF2CBD5E8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2C265-B0D4-4A38-8271-6FEBD0532DAA}">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6F6F0-55A1-4E9F-BD82-5974F0303BF2}">
      <dsp:nvSpPr>
        <dsp:cNvPr id="0" name=""/>
        <dsp:cNvSpPr/>
      </dsp:nvSpPr>
      <dsp:spPr>
        <a:xfrm>
          <a:off x="395445" y="1002230"/>
          <a:ext cx="718991" cy="7189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2E9DE4-4FD5-4E56-9BB1-385A8E18CE47}">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100000"/>
            </a:lnSpc>
            <a:spcBef>
              <a:spcPct val="0"/>
            </a:spcBef>
            <a:spcAft>
              <a:spcPct val="35000"/>
            </a:spcAft>
            <a:buNone/>
          </a:pPr>
          <a:r>
            <a:rPr lang="en-US" sz="2200" kern="1200" dirty="0"/>
            <a:t>Provincial Guidelines suitable for highly urbanized regions where water impairment has already occurred </a:t>
          </a:r>
        </a:p>
      </dsp:txBody>
      <dsp:txXfrm>
        <a:off x="1509882" y="708097"/>
        <a:ext cx="9005717" cy="1307257"/>
      </dsp:txXfrm>
    </dsp:sp>
    <dsp:sp modelId="{474F1908-10EF-46FD-9FD5-1B44EA504FBB}">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C70E3-47A7-44B5-96FA-1DDF52809BD2}">
      <dsp:nvSpPr>
        <dsp:cNvPr id="0" name=""/>
        <dsp:cNvSpPr/>
      </dsp:nvSpPr>
      <dsp:spPr>
        <a:xfrm>
          <a:off x="395445" y="2636302"/>
          <a:ext cx="718991" cy="7189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3F1F08-8F2B-448D-890A-2DF2CBD5E8D9}">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100000"/>
            </a:lnSpc>
            <a:spcBef>
              <a:spcPct val="0"/>
            </a:spcBef>
            <a:spcAft>
              <a:spcPct val="35000"/>
            </a:spcAft>
            <a:buNone/>
          </a:pPr>
          <a:r>
            <a:rPr lang="en-US" sz="2200" kern="1200"/>
            <a:t>Given the high-quality waters of Georgian Bay and the Inland Lakes a more stringent Water Quality Objective for Phosphorus and E. coli has been adapted </a:t>
          </a:r>
        </a:p>
      </dsp:txBody>
      <dsp:txXfrm>
        <a:off x="1509882" y="2342169"/>
        <a:ext cx="9005717" cy="1307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AD98A-7B49-42ED-9C91-19AC7168B657}"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4C3B7-3CF5-4CCC-98B0-248E47205F9C}" type="slidenum">
              <a:rPr lang="en-US" smtClean="0"/>
              <a:t>‹#›</a:t>
            </a:fld>
            <a:endParaRPr lang="en-US"/>
          </a:p>
        </p:txBody>
      </p:sp>
    </p:spTree>
    <p:extLst>
      <p:ext uri="{BB962C8B-B14F-4D97-AF65-F5344CB8AC3E}">
        <p14:creationId xmlns:p14="http://schemas.microsoft.com/office/powerpoint/2010/main" val="66950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2615-D469-1FA9-0CE2-280EE893A1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898522-2EE2-419E-728F-B409362A8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CEFD89-58FE-DB9D-BDFD-0FAD57D9A03B}"/>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53006987-9C06-36D0-7866-C8AF059567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39E79B-C4E5-241F-7B59-B20A5BAD649F}"/>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229109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1E00-C03D-A7CA-E304-CBAA5D268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C85472-866E-B526-8206-C1746684C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C931C-1995-F2FD-CEE0-3783E460F7E5}"/>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92473973-83E5-7745-50C9-960F3A9F77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0622F2-DDF4-CAF2-D863-6CF697CECD0A}"/>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21090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3E789-B5DC-639B-A788-A962434773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61D41D-574A-D0B5-CEFC-FB3C569310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47522-9993-4B40-7973-B634CA645C3C}"/>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B7853A4D-7A5B-607D-8E7A-729D217993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9BBCB3-07DA-BEB1-33B3-3666E2F94857}"/>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306062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0D52-6612-AC73-E132-C63885786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7C2F4F-97BD-428A-9D47-55B7A2299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EB83E-C71C-2D94-9181-01DD28336162}"/>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91B37806-D40A-5917-39B6-B0DD54BBD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2B0DB-C2EE-64C9-7BC0-F7DC1F46ED58}"/>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3961100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E50B-CA00-02AA-DAA8-C4D919675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D47E3-756F-A3AA-E9C7-41976F233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ADC7E-68FE-466E-0E20-E63283F76D38}"/>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B7285F28-E7DA-E45F-56E4-0A2BA6DF3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BA7C7-CBD1-39D2-5624-F8034842DD61}"/>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126446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D173-2963-25D5-5225-580920D0B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94314-5564-1966-BA74-AF364027C7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3F32D9-9417-1122-5B0B-9212E0606473}"/>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5AEA6C1D-FC86-F954-CD7C-F2E7F67DE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230A6-1733-0968-8E81-79BD628C054E}"/>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342079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374D-3D04-3286-CABE-112AA4D78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79032-164C-3D49-3DFB-6FF26C3EB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82F5E0-3BDA-8CC1-416C-F83775EC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A466E2-E7AD-E22B-02D2-C2C50BA4FAA0}"/>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6" name="Footer Placeholder 5">
            <a:extLst>
              <a:ext uri="{FF2B5EF4-FFF2-40B4-BE49-F238E27FC236}">
                <a16:creationId xmlns:a16="http://schemas.microsoft.com/office/drawing/2014/main" id="{72BFAEEE-1757-5C48-F6F8-FA9B676EC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F92AA-82BC-076D-9E1B-D828F8EDCBDF}"/>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14271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5F02-AA46-3322-B114-CBD3BCB79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467E2-0D3B-A4D2-EEA3-01EFC2214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BBF2C7-2EB8-0C68-8783-84CAE7D7C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583E2E-C6B3-B9DB-F8E4-650D0F808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50509F-CA66-2569-9CAC-DAA8E0C1C8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045EF-DF01-85EB-FAD9-DDA784DD69C5}"/>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8" name="Footer Placeholder 7">
            <a:extLst>
              <a:ext uri="{FF2B5EF4-FFF2-40B4-BE49-F238E27FC236}">
                <a16:creationId xmlns:a16="http://schemas.microsoft.com/office/drawing/2014/main" id="{6F702977-F189-E8BE-AC26-E6D868DAA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22D46-A532-BB99-DBAB-16246D168685}"/>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950329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1721-D8DE-C893-DAAC-D5D378829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DB2BB8-264E-FB51-701A-E886EE087D21}"/>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4" name="Footer Placeholder 3">
            <a:extLst>
              <a:ext uri="{FF2B5EF4-FFF2-40B4-BE49-F238E27FC236}">
                <a16:creationId xmlns:a16="http://schemas.microsoft.com/office/drawing/2014/main" id="{736AEABF-EED8-A37D-D75C-FC521DA5EC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2CFADB-62B0-8108-3FB1-8DC93059BC62}"/>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3289400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E08A5-1068-762A-ED07-88ABEAA58ABC}"/>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3" name="Footer Placeholder 2">
            <a:extLst>
              <a:ext uri="{FF2B5EF4-FFF2-40B4-BE49-F238E27FC236}">
                <a16:creationId xmlns:a16="http://schemas.microsoft.com/office/drawing/2014/main" id="{CCA4EAD2-5AB8-332E-C78A-6008DF21F5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5729B-82CD-C410-0229-DD7E684B0437}"/>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1774061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58D4-9615-B360-9E64-B173E8110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02272-FEC4-1814-E9EA-65DCA4BF9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D7F2C5-015A-7398-DC09-414B2D364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6EE9-5AA1-9720-AFF7-2A08039EDFF2}"/>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6" name="Footer Placeholder 5">
            <a:extLst>
              <a:ext uri="{FF2B5EF4-FFF2-40B4-BE49-F238E27FC236}">
                <a16:creationId xmlns:a16="http://schemas.microsoft.com/office/drawing/2014/main" id="{4657A762-69A1-B7D0-517D-0D140650E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732CC-C123-59E2-E08E-4FFB24CBE53B}"/>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77505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1461-0115-B3F1-8C8E-607CFEBBE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0972DB-D5F9-3A23-3E3F-5DE8493E27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18AD-EF6B-2BF0-DC16-1B601FC92E64}"/>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C6B5FF72-8DD2-761D-3FA7-5284FDD0D7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395517-B39B-ED2F-BAC6-AF5CCAC82FBC}"/>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1631814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4337F-7047-620A-11B5-FDEEDEEA5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69F66-BAE3-E070-C062-E275DAC75D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839AC-F7F9-CFF2-69C6-CAB74AC88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722A-4BC1-A67B-F200-C1D0AA95EE58}"/>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6" name="Footer Placeholder 5">
            <a:extLst>
              <a:ext uri="{FF2B5EF4-FFF2-40B4-BE49-F238E27FC236}">
                <a16:creationId xmlns:a16="http://schemas.microsoft.com/office/drawing/2014/main" id="{2065EAAA-2157-659A-CDBD-D89730664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AE45F-DBD3-6275-6AD6-6C3B9C211324}"/>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59878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8D35-E629-A6FA-0280-323FD74D2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369053-CCC3-3D28-6866-EAF71820E0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FEA53-FA4C-06BB-5837-E5490222B2A4}"/>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340AF250-D5F7-A600-86C4-90C005D18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EF58E-B244-778B-0713-B98598D3FC88}"/>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477697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1D8F3B-E1DF-FF2F-A846-A3FF89BCC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A33231-1D18-E203-1D18-F16F4D4CE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7E2CF-E5FE-6F92-DF57-FC201E5BF725}"/>
              </a:ext>
            </a:extLst>
          </p:cNvPr>
          <p:cNvSpPr>
            <a:spLocks noGrp="1"/>
          </p:cNvSpPr>
          <p:nvPr>
            <p:ph type="dt" sz="half" idx="10"/>
          </p:nvPr>
        </p:nvSpPr>
        <p:spPr/>
        <p:txBody>
          <a:body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19195022-397A-196E-B75B-61719CA45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F72E9-89F1-749E-8BC2-9B9512BCEAC6}"/>
              </a:ext>
            </a:extLst>
          </p:cNvPr>
          <p:cNvSpPr>
            <a:spLocks noGrp="1"/>
          </p:cNvSpPr>
          <p:nvPr>
            <p:ph type="sldNum" sz="quarter" idx="12"/>
          </p:nvPr>
        </p:nvSpPr>
        <p:spPr/>
        <p:txBody>
          <a:bodyPr/>
          <a:lstStyle/>
          <a:p>
            <a:fld id="{A2FA51FD-C04E-46CF-B032-0E430F3E581B}" type="slidenum">
              <a:rPr lang="en-US" smtClean="0"/>
              <a:t>‹#›</a:t>
            </a:fld>
            <a:endParaRPr lang="en-US"/>
          </a:p>
        </p:txBody>
      </p:sp>
    </p:spTree>
    <p:extLst>
      <p:ext uri="{BB962C8B-B14F-4D97-AF65-F5344CB8AC3E}">
        <p14:creationId xmlns:p14="http://schemas.microsoft.com/office/powerpoint/2010/main" val="216589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6C03-0A5D-2964-0FC7-6E50AFA213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6D04BB-4A58-A0E3-EA45-E1ADF36DF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B6744-1B29-55CE-0155-786F390F9277}"/>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6E1DE25E-1946-02F5-EC49-9799342C1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4DE4D-27B2-58A9-8DF2-2DAC90F08C3D}"/>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12574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FECF-114A-FE1F-2241-09DC1BAE8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4EA9-716B-9BBF-8DA3-7302C522D7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F45D-C586-F136-8D35-C4CA1FC3E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466E0-1DA7-07E3-503F-76F4683DDAAC}"/>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6" name="Footer Placeholder 5">
            <a:extLst>
              <a:ext uri="{FF2B5EF4-FFF2-40B4-BE49-F238E27FC236}">
                <a16:creationId xmlns:a16="http://schemas.microsoft.com/office/drawing/2014/main" id="{DD320561-4251-DD04-0038-52745D17BB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AF207A-7294-3083-0164-B674B00D6ECE}"/>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1004124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F364-91DC-8A51-9AF6-97376C5973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89A95-38C2-5F92-867A-5BF91468B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7F7AA-2021-621F-4C4D-4EE148C55E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AD994-EC3A-CC0D-F5B6-73A2044E0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016AC-D176-6AFE-4BE9-F0214B3635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14FCDD-39EA-B370-4D9B-749EDE65C0AA}"/>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8" name="Footer Placeholder 7">
            <a:extLst>
              <a:ext uri="{FF2B5EF4-FFF2-40B4-BE49-F238E27FC236}">
                <a16:creationId xmlns:a16="http://schemas.microsoft.com/office/drawing/2014/main" id="{76FCA40F-1870-2561-C7A6-A5932E160D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D30A854-D51E-1EC2-9406-0DCDCC53514D}"/>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37428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8415-F03C-BACE-75BE-271F00EA1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4179E3-49C3-363B-A1FC-2A7472E16E9C}"/>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4" name="Footer Placeholder 3">
            <a:extLst>
              <a:ext uri="{FF2B5EF4-FFF2-40B4-BE49-F238E27FC236}">
                <a16:creationId xmlns:a16="http://schemas.microsoft.com/office/drawing/2014/main" id="{B1EBA3DB-202F-5597-FA5A-9FE198F651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32A0C9-1032-5925-3B10-16581683729B}"/>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398620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7E013-7A2D-A803-332D-108BDE97E67C}"/>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3" name="Footer Placeholder 2">
            <a:extLst>
              <a:ext uri="{FF2B5EF4-FFF2-40B4-BE49-F238E27FC236}">
                <a16:creationId xmlns:a16="http://schemas.microsoft.com/office/drawing/2014/main" id="{E0E5C306-1C93-2D7D-5F24-4FF84F7898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270F35-9527-3DD6-29BA-B389C7D25594}"/>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193721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A2DE-46A4-DE74-69D2-5DAA91E5B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7E0C7-901F-44F0-6A9A-3EDA26B83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6DBFF-CF35-D584-3E51-63F5D84F0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ACB82-15FA-46E4-E547-D20FF229E952}"/>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6" name="Footer Placeholder 5">
            <a:extLst>
              <a:ext uri="{FF2B5EF4-FFF2-40B4-BE49-F238E27FC236}">
                <a16:creationId xmlns:a16="http://schemas.microsoft.com/office/drawing/2014/main" id="{CF54A068-54C4-EAA7-8F74-6A4F71254D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CC24EA-00F9-F25E-E0D6-0870410F197A}"/>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33748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FF0C-8EC1-B9FC-BF7B-783EBE292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CD6B11-780C-A86C-BCC9-B316CAA73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D11C3C-8D0B-5650-7946-52FA560EF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0825E-826F-8B4C-E10A-540D09EBC382}"/>
              </a:ext>
            </a:extLst>
          </p:cNvPr>
          <p:cNvSpPr>
            <a:spLocks noGrp="1"/>
          </p:cNvSpPr>
          <p:nvPr>
            <p:ph type="dt" sz="half" idx="10"/>
          </p:nvPr>
        </p:nvSpPr>
        <p:spPr/>
        <p:txBody>
          <a:bodyPr/>
          <a:lstStyle/>
          <a:p>
            <a:fld id="{59B062E9-08F3-4225-BDB8-53ACB5F32E69}" type="datetimeFigureOut">
              <a:rPr lang="en-US" smtClean="0"/>
              <a:t>5/15/2026</a:t>
            </a:fld>
            <a:endParaRPr lang="en-US" dirty="0"/>
          </a:p>
        </p:txBody>
      </p:sp>
      <p:sp>
        <p:nvSpPr>
          <p:cNvPr id="6" name="Footer Placeholder 5">
            <a:extLst>
              <a:ext uri="{FF2B5EF4-FFF2-40B4-BE49-F238E27FC236}">
                <a16:creationId xmlns:a16="http://schemas.microsoft.com/office/drawing/2014/main" id="{52D6DAC2-9CF4-70DD-C898-E6F84F0EFB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EEA849-1CA7-68A0-6723-0899CCD7C6F7}"/>
              </a:ext>
            </a:extLst>
          </p:cNvPr>
          <p:cNvSpPr>
            <a:spLocks noGrp="1"/>
          </p:cNvSpPr>
          <p:nvPr>
            <p:ph type="sldNum" sz="quarter" idx="12"/>
          </p:nvPr>
        </p:nvSpPr>
        <p:spPr/>
        <p:txBody>
          <a:bodyPr/>
          <a:lstStyle/>
          <a:p>
            <a:fld id="{1B03B60C-2D17-47FB-9B4A-70D7D3C5A76E}" type="slidenum">
              <a:rPr lang="en-US" smtClean="0"/>
              <a:t>‹#›</a:t>
            </a:fld>
            <a:endParaRPr lang="en-US" dirty="0"/>
          </a:p>
        </p:txBody>
      </p:sp>
    </p:spTree>
    <p:extLst>
      <p:ext uri="{BB962C8B-B14F-4D97-AF65-F5344CB8AC3E}">
        <p14:creationId xmlns:p14="http://schemas.microsoft.com/office/powerpoint/2010/main" val="5946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BDE7F-ED75-1E40-75E6-B8A4404CD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2325C8-B107-1996-7FEE-4EA5C680B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25E3A-575B-A99F-EE59-C693D78A6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B062E9-08F3-4225-BDB8-53ACB5F32E69}" type="datetimeFigureOut">
              <a:rPr lang="en-US" smtClean="0"/>
              <a:t>5/15/2026</a:t>
            </a:fld>
            <a:endParaRPr lang="en-US" dirty="0"/>
          </a:p>
        </p:txBody>
      </p:sp>
      <p:sp>
        <p:nvSpPr>
          <p:cNvPr id="5" name="Footer Placeholder 4">
            <a:extLst>
              <a:ext uri="{FF2B5EF4-FFF2-40B4-BE49-F238E27FC236}">
                <a16:creationId xmlns:a16="http://schemas.microsoft.com/office/drawing/2014/main" id="{ED3831DE-8A9F-92A0-C396-D899EBC5F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6AB20DC-1BB9-D298-FA44-606F66C8B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03B60C-2D17-47FB-9B4A-70D7D3C5A76E}" type="slidenum">
              <a:rPr lang="en-US" smtClean="0"/>
              <a:t>‹#›</a:t>
            </a:fld>
            <a:endParaRPr lang="en-US" dirty="0"/>
          </a:p>
        </p:txBody>
      </p:sp>
    </p:spTree>
    <p:extLst>
      <p:ext uri="{BB962C8B-B14F-4D97-AF65-F5344CB8AC3E}">
        <p14:creationId xmlns:p14="http://schemas.microsoft.com/office/powerpoint/2010/main" val="89780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05CDC-CBAA-E2C7-94A2-9ED21A090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8CE55F-C63D-3D0B-D5B7-0C329164D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1E7B9-4811-7BD1-AB57-BE1292EDB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199A2F-E513-4326-90B1-7E6E35580E63}" type="datetimeFigureOut">
              <a:rPr lang="en-US" smtClean="0"/>
              <a:t>5/15/2026</a:t>
            </a:fld>
            <a:endParaRPr lang="en-US"/>
          </a:p>
        </p:txBody>
      </p:sp>
      <p:sp>
        <p:nvSpPr>
          <p:cNvPr id="5" name="Footer Placeholder 4">
            <a:extLst>
              <a:ext uri="{FF2B5EF4-FFF2-40B4-BE49-F238E27FC236}">
                <a16:creationId xmlns:a16="http://schemas.microsoft.com/office/drawing/2014/main" id="{21DD5B0D-FC1C-ADB5-F291-53534B5A0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2AAD383-830A-337F-3AE5-422454A45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FA51FD-C04E-46CF-B032-0E430F3E581B}" type="slidenum">
              <a:rPr lang="en-US" smtClean="0"/>
              <a:t>‹#›</a:t>
            </a:fld>
            <a:endParaRPr lang="en-US"/>
          </a:p>
        </p:txBody>
      </p:sp>
    </p:spTree>
    <p:extLst>
      <p:ext uri="{BB962C8B-B14F-4D97-AF65-F5344CB8AC3E}">
        <p14:creationId xmlns:p14="http://schemas.microsoft.com/office/powerpoint/2010/main" val="23170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d.pressbooks.pub/westernworlddailyreadingsgeography/chapter/north-america-physical-geography-i/"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42yearoldloserorami/3829210368/" TargetMode="External"/><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hyperlink" Target="https://creativecommons.org/licenses/by-nc-nd/3.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kim.schiefer@bluewaterbioeicnes.com" TargetMode="External"/><Relationship Id="rId2" Type="http://schemas.openxmlformats.org/officeDocument/2006/relationships/hyperlink" Target="http://www.bluewaterbiosciences.com/township-of-georgian-bay-sampling-program/"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mathewingram/14427516507/"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uffingtonpost19.blogspot.com/2015/01/7-explorers-name-most-beautiful-place.html"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s/escudo-canadiense-lago-de-los-bosques-1087473/"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s/escudo-canadiense-lago-de-los-bosques-1087473/"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E04F13B-3862-70FF-1243-E133395DB6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979" r="2597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0C65E5B-A9F9-31E6-BD10-F50D548F6A24}"/>
              </a:ext>
            </a:extLst>
          </p:cNvPr>
          <p:cNvSpPr>
            <a:spLocks noGrp="1"/>
          </p:cNvSpPr>
          <p:nvPr>
            <p:ph type="title"/>
          </p:nvPr>
        </p:nvSpPr>
        <p:spPr>
          <a:xfrm>
            <a:off x="266424" y="2590792"/>
            <a:ext cx="4893405" cy="4267198"/>
          </a:xfrm>
        </p:spPr>
        <p:txBody>
          <a:bodyPr vert="horz" lIns="91440" tIns="45720" rIns="91440" bIns="45720" rtlCol="0" anchor="b">
            <a:normAutofit fontScale="90000"/>
          </a:bodyPr>
          <a:lstStyle/>
          <a:p>
            <a:r>
              <a:rPr lang="en-US" sz="4000" b="1" dirty="0">
                <a:solidFill>
                  <a:schemeClr val="bg1"/>
                </a:solidFill>
              </a:rPr>
              <a:t>Training Session: </a:t>
            </a:r>
            <a:br>
              <a:rPr lang="en-US" sz="4000" b="1" dirty="0">
                <a:solidFill>
                  <a:schemeClr val="bg1"/>
                </a:solidFill>
              </a:rPr>
            </a:br>
            <a:br>
              <a:rPr lang="en-US" sz="3700" b="1" dirty="0">
                <a:solidFill>
                  <a:schemeClr val="bg1"/>
                </a:solidFill>
              </a:rPr>
            </a:br>
            <a:br>
              <a:rPr lang="en-US" sz="3700" b="1" dirty="0">
                <a:solidFill>
                  <a:schemeClr val="bg1"/>
                </a:solidFill>
              </a:rPr>
            </a:br>
            <a:r>
              <a:rPr lang="en-US" sz="3600" b="1" dirty="0">
                <a:solidFill>
                  <a:schemeClr val="bg1"/>
                </a:solidFill>
              </a:rPr>
              <a:t>2026 Water Quality Monitoring  Program</a:t>
            </a:r>
            <a:br>
              <a:rPr lang="en-US" sz="3600" b="1" dirty="0">
                <a:solidFill>
                  <a:schemeClr val="bg1"/>
                </a:solidFill>
              </a:rPr>
            </a:br>
            <a:br>
              <a:rPr lang="en-US" sz="3600" b="1" dirty="0">
                <a:solidFill>
                  <a:schemeClr val="bg1"/>
                </a:solidFill>
              </a:rPr>
            </a:br>
            <a:r>
              <a:rPr lang="en-US" sz="3600" b="1" dirty="0">
                <a:solidFill>
                  <a:schemeClr val="bg1"/>
                </a:solidFill>
              </a:rPr>
              <a:t>Township of Georgian Bay</a:t>
            </a:r>
            <a:br>
              <a:rPr lang="en-US" sz="3700" b="1" dirty="0">
                <a:solidFill>
                  <a:schemeClr val="bg1"/>
                </a:solidFill>
              </a:rPr>
            </a:br>
            <a:br>
              <a:rPr lang="en-US" sz="3100" b="1" dirty="0">
                <a:solidFill>
                  <a:schemeClr val="bg1"/>
                </a:solidFill>
              </a:rPr>
            </a:br>
            <a:br>
              <a:rPr lang="en-US" sz="3100" b="1" dirty="0">
                <a:solidFill>
                  <a:schemeClr val="bg1"/>
                </a:solidFill>
              </a:rPr>
            </a:br>
            <a:r>
              <a:rPr lang="en-US" sz="3100" b="1" dirty="0">
                <a:solidFill>
                  <a:schemeClr val="bg1"/>
                </a:solidFill>
              </a:rPr>
              <a:t>Presented by:</a:t>
            </a:r>
            <a:br>
              <a:rPr lang="en-US" sz="3100" b="1" dirty="0">
                <a:solidFill>
                  <a:schemeClr val="bg1"/>
                </a:solidFill>
              </a:rPr>
            </a:br>
            <a:r>
              <a:rPr lang="en-US" sz="3100" b="1" dirty="0">
                <a:solidFill>
                  <a:schemeClr val="bg1"/>
                </a:solidFill>
              </a:rPr>
              <a:t>Kim Schiefer, M.Sc.</a:t>
            </a:r>
            <a:br>
              <a:rPr lang="en-US" sz="3100" b="1" dirty="0">
                <a:solidFill>
                  <a:schemeClr val="bg1"/>
                </a:solidFill>
              </a:rPr>
            </a:br>
            <a:br>
              <a:rPr lang="en-US" sz="3100" b="1" dirty="0">
                <a:solidFill>
                  <a:schemeClr val="bg1"/>
                </a:solidFill>
              </a:rPr>
            </a:br>
            <a:r>
              <a:rPr lang="en-US" sz="3100" b="1" dirty="0">
                <a:solidFill>
                  <a:schemeClr val="bg1"/>
                </a:solidFill>
              </a:rPr>
              <a:t>May 16, 2026</a:t>
            </a:r>
            <a:br>
              <a:rPr lang="en-US" sz="3100" b="1" dirty="0">
                <a:solidFill>
                  <a:schemeClr val="bg1"/>
                </a:solidFill>
              </a:rPr>
            </a:br>
            <a:endParaRPr lang="en-US" sz="3100" b="1" dirty="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30361ED-CDB1-7CC6-4B92-BA2738F53F13}"/>
              </a:ext>
            </a:extLst>
          </p:cNvPr>
          <p:cNvSpPr txBox="1"/>
          <p:nvPr/>
        </p:nvSpPr>
        <p:spPr>
          <a:xfrm>
            <a:off x="3523488" y="6627168"/>
            <a:ext cx="8668512" cy="230832"/>
          </a:xfrm>
          <a:prstGeom prst="rect">
            <a:avLst/>
          </a:prstGeom>
          <a:noFill/>
        </p:spPr>
        <p:txBody>
          <a:bodyPr wrap="square" rtlCol="0">
            <a:spAutoFit/>
          </a:bodyPr>
          <a:lstStyle/>
          <a:p>
            <a:r>
              <a:rPr lang="en-US" sz="900" dirty="0">
                <a:hlinkClick r:id="rId3" tooltip="https://cod.pressbooks.pub/westernworlddailyreadingsgeography/chapter/north-america-physical-geography-i/"/>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399800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6C4BC-4982-BB43-E56E-E344E45F6A41}"/>
              </a:ext>
            </a:extLst>
          </p:cNvPr>
          <p:cNvSpPr>
            <a:spLocks noGrp="1"/>
          </p:cNvSpPr>
          <p:nvPr>
            <p:ph type="title"/>
          </p:nvPr>
        </p:nvSpPr>
        <p:spPr>
          <a:xfrm>
            <a:off x="841248" y="256032"/>
            <a:ext cx="10506456" cy="1014984"/>
          </a:xfrm>
        </p:spPr>
        <p:txBody>
          <a:bodyPr anchor="b">
            <a:normAutofit/>
          </a:bodyPr>
          <a:lstStyle/>
          <a:p>
            <a:r>
              <a:rPr lang="en-US" sz="3100" b="1"/>
              <a:t>Creation of Georgian Bay Water Quality Objective (GBWQO)</a:t>
            </a:r>
            <a:br>
              <a:rPr lang="en-US" sz="3100" b="1"/>
            </a:br>
            <a:endParaRPr lang="en-US" sz="3100" b="1"/>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2">
            <a:extLst>
              <a:ext uri="{FF2B5EF4-FFF2-40B4-BE49-F238E27FC236}">
                <a16:creationId xmlns:a16="http://schemas.microsoft.com/office/drawing/2014/main" id="{095161B7-19F8-F7F7-E070-EDD06219512D}"/>
              </a:ext>
            </a:extLst>
          </p:cNvPr>
          <p:cNvGraphicFramePr>
            <a:graphicFrameLocks noGrp="1"/>
          </p:cNvGraphicFramePr>
          <p:nvPr>
            <p:ph idx="1"/>
            <p:extLst>
              <p:ext uri="{D42A27DB-BD31-4B8C-83A1-F6EECF244321}">
                <p14:modId xmlns:p14="http://schemas.microsoft.com/office/powerpoint/2010/main" val="399791975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31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E44830-93CC-134C-A451-314BE34E945B}"/>
              </a:ext>
            </a:extLst>
          </p:cNvPr>
          <p:cNvSpPr txBox="1"/>
          <p:nvPr/>
        </p:nvSpPr>
        <p:spPr>
          <a:xfrm>
            <a:off x="841248" y="256032"/>
            <a:ext cx="10506456" cy="10149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dirty="0">
                <a:solidFill>
                  <a:schemeClr val="tx1"/>
                </a:solidFill>
                <a:latin typeface="+mj-lt"/>
                <a:ea typeface="+mj-ea"/>
                <a:cs typeface="+mj-cs"/>
              </a:rPr>
              <a:t>Regulatory Standards vs. </a:t>
            </a:r>
            <a:r>
              <a:rPr lang="en-US" sz="3400" b="1" kern="1200" dirty="0">
                <a:solidFill>
                  <a:schemeClr val="tx1"/>
                </a:solidFill>
                <a:latin typeface="+mj-lt"/>
                <a:ea typeface="+mj-ea"/>
                <a:cs typeface="+mj-cs"/>
              </a:rPr>
              <a:t>GBWQO</a:t>
            </a:r>
            <a:r>
              <a:rPr lang="en-US" sz="3400" kern="1200" dirty="0">
                <a:solidFill>
                  <a:schemeClr val="tx1"/>
                </a:solidFill>
                <a:latin typeface="+mj-lt"/>
                <a:ea typeface="+mj-ea"/>
                <a:cs typeface="+mj-cs"/>
              </a:rPr>
              <a:t>: Total Phosphorus (TP)</a:t>
            </a:r>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4">
            <a:extLst>
              <a:ext uri="{FF2B5EF4-FFF2-40B4-BE49-F238E27FC236}">
                <a16:creationId xmlns:a16="http://schemas.microsoft.com/office/drawing/2014/main" id="{70BD2439-C605-7A73-05F8-73257BE15A16}"/>
              </a:ext>
            </a:extLst>
          </p:cNvPr>
          <p:cNvGraphicFramePr>
            <a:graphicFrameLocks noGrp="1"/>
          </p:cNvGraphicFramePr>
          <p:nvPr>
            <p:ph idx="1"/>
            <p:extLst>
              <p:ext uri="{D42A27DB-BD31-4B8C-83A1-F6EECF244321}">
                <p14:modId xmlns:p14="http://schemas.microsoft.com/office/powerpoint/2010/main" val="3037608236"/>
              </p:ext>
            </p:extLst>
          </p:nvPr>
        </p:nvGraphicFramePr>
        <p:xfrm>
          <a:off x="1229513" y="1926266"/>
          <a:ext cx="9732976" cy="4703782"/>
        </p:xfrm>
        <a:graphic>
          <a:graphicData uri="http://schemas.openxmlformats.org/drawingml/2006/table">
            <a:tbl>
              <a:tblPr>
                <a:noFill/>
              </a:tblPr>
              <a:tblGrid>
                <a:gridCol w="3953484">
                  <a:extLst>
                    <a:ext uri="{9D8B030D-6E8A-4147-A177-3AD203B41FA5}">
                      <a16:colId xmlns:a16="http://schemas.microsoft.com/office/drawing/2014/main" val="152223213"/>
                    </a:ext>
                  </a:extLst>
                </a:gridCol>
                <a:gridCol w="2186968">
                  <a:extLst>
                    <a:ext uri="{9D8B030D-6E8A-4147-A177-3AD203B41FA5}">
                      <a16:colId xmlns:a16="http://schemas.microsoft.com/office/drawing/2014/main" val="2137465006"/>
                    </a:ext>
                  </a:extLst>
                </a:gridCol>
                <a:gridCol w="3592524">
                  <a:extLst>
                    <a:ext uri="{9D8B030D-6E8A-4147-A177-3AD203B41FA5}">
                      <a16:colId xmlns:a16="http://schemas.microsoft.com/office/drawing/2014/main" val="3340260606"/>
                    </a:ext>
                  </a:extLst>
                </a:gridCol>
              </a:tblGrid>
              <a:tr h="763002">
                <a:tc>
                  <a:txBody>
                    <a:bodyPr/>
                    <a:lstStyle/>
                    <a:p>
                      <a:pPr rtl="0">
                        <a:buNone/>
                      </a:pPr>
                      <a:r>
                        <a:rPr lang="en-US" sz="2300" b="1" cap="none" spc="0">
                          <a:solidFill>
                            <a:schemeClr val="tx1">
                              <a:lumMod val="85000"/>
                              <a:lumOff val="15000"/>
                            </a:schemeClr>
                          </a:solidFill>
                          <a:effectLst/>
                          <a:latin typeface="Google Sans Text"/>
                        </a:rPr>
                        <a:t>Objective</a:t>
                      </a:r>
                      <a:endParaRPr lang="en-US" sz="2300" cap="none" spc="0">
                        <a:solidFill>
                          <a:schemeClr val="tx1">
                            <a:lumMod val="85000"/>
                            <a:lumOff val="15000"/>
                          </a:schemeClr>
                        </a:solidFill>
                        <a:effectLst/>
                        <a:latin typeface="Google Sans Text"/>
                      </a:endParaRPr>
                    </a:p>
                  </a:txBody>
                  <a:tcPr marL="320959" marR="192576" marT="192576" marB="192576" anchor="ctr">
                    <a:lnL w="12700" cmpd="sng">
                      <a:no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300" b="1" cap="none" spc="0">
                          <a:solidFill>
                            <a:schemeClr val="tx1">
                              <a:lumMod val="85000"/>
                              <a:lumOff val="15000"/>
                            </a:schemeClr>
                          </a:solidFill>
                          <a:effectLst/>
                          <a:latin typeface="Google Sans Text"/>
                        </a:rPr>
                        <a:t>TP Threshold</a:t>
                      </a:r>
                      <a:endParaRPr lang="en-US" sz="2300" cap="none" spc="0">
                        <a:solidFill>
                          <a:schemeClr val="tx1">
                            <a:lumMod val="85000"/>
                            <a:lumOff val="15000"/>
                          </a:schemeClr>
                        </a:solidFill>
                        <a:effectLst/>
                        <a:latin typeface="Google Sans Text"/>
                      </a:endParaRPr>
                    </a:p>
                  </a:txBody>
                  <a:tcPr marL="320959" marR="192576" marT="192576" marB="192576" anchor="ctr">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300" b="1" cap="none" spc="0">
                          <a:solidFill>
                            <a:schemeClr val="tx1">
                              <a:lumMod val="85000"/>
                              <a:lumOff val="15000"/>
                            </a:schemeClr>
                          </a:solidFill>
                          <a:effectLst/>
                          <a:latin typeface="Google Sans Text"/>
                        </a:rPr>
                        <a:t>Goal</a:t>
                      </a:r>
                      <a:endParaRPr lang="en-US" sz="2300" cap="none" spc="0">
                        <a:solidFill>
                          <a:schemeClr val="tx1">
                            <a:lumMod val="85000"/>
                            <a:lumOff val="15000"/>
                          </a:schemeClr>
                        </a:solidFill>
                        <a:effectLst/>
                        <a:latin typeface="Google Sans Text"/>
                      </a:endParaRPr>
                    </a:p>
                  </a:txBody>
                  <a:tcPr marL="320959" marR="192576" marT="192576" marB="192576" anchor="ctr">
                    <a:lnL w="38100" cap="flat" cmpd="sng" algn="ctr">
                      <a:solidFill>
                        <a:srgbClr val="FFFFFF"/>
                      </a:solidFill>
                      <a:prstDash val="solid"/>
                    </a:lnL>
                    <a:lnR w="12700" cmpd="sng">
                      <a:noFill/>
                      <a:prstDash val="solid"/>
                    </a:lnR>
                    <a:lnT w="12700" cmpd="sng">
                      <a:no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697703289"/>
                  </a:ext>
                </a:extLst>
              </a:tr>
              <a:tr h="1452508">
                <a:tc>
                  <a:txBody>
                    <a:bodyPr/>
                    <a:lstStyle/>
                    <a:p>
                      <a:pPr rtl="0">
                        <a:buNone/>
                      </a:pPr>
                      <a:r>
                        <a:rPr lang="en-US" sz="2300" b="1" cap="none" spc="0">
                          <a:solidFill>
                            <a:schemeClr val="tx1">
                              <a:lumMod val="85000"/>
                              <a:lumOff val="15000"/>
                            </a:schemeClr>
                          </a:solidFill>
                          <a:effectLst/>
                          <a:latin typeface="Google Sans Text"/>
                        </a:rPr>
                        <a:t>Provincial Water Quality Objective (PWQO)</a:t>
                      </a:r>
                      <a:endParaRPr lang="en-US" sz="2300" cap="none" spc="0">
                        <a:solidFill>
                          <a:schemeClr val="tx1">
                            <a:lumMod val="85000"/>
                            <a:lumOff val="15000"/>
                          </a:schemeClr>
                        </a:solidFill>
                        <a:effectLst/>
                        <a:latin typeface="Google Sans Text"/>
                      </a:endParaRPr>
                    </a:p>
                  </a:txBody>
                  <a:tcPr marL="320959" marR="192576" marT="192576" marB="192576"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300" b="1" cap="none" spc="0">
                          <a:solidFill>
                            <a:schemeClr val="tx1">
                              <a:lumMod val="85000"/>
                              <a:lumOff val="15000"/>
                            </a:schemeClr>
                          </a:solidFill>
                          <a:effectLst/>
                          <a:latin typeface="Google Sans Text"/>
                        </a:rPr>
                        <a:t>&lt; 20 µg/L</a:t>
                      </a:r>
                      <a:endParaRPr lang="en-US" sz="2300" cap="none" spc="0">
                        <a:solidFill>
                          <a:schemeClr val="tx1">
                            <a:lumMod val="85000"/>
                            <a:lumOff val="15000"/>
                          </a:schemeClr>
                        </a:solidFill>
                        <a:effectLst/>
                        <a:latin typeface="Google Sans Text"/>
                      </a:endParaRPr>
                    </a:p>
                  </a:txBody>
                  <a:tcPr marL="320959" marR="192576" marT="192576" marB="192576"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300" cap="none" spc="0">
                          <a:solidFill>
                            <a:schemeClr val="tx1">
                              <a:lumMod val="85000"/>
                              <a:lumOff val="15000"/>
                            </a:schemeClr>
                          </a:solidFill>
                          <a:effectLst/>
                          <a:latin typeface="Google Sans Text"/>
                        </a:rPr>
                        <a:t>To prevent a lake from becoming eutrophic (algae blooms)</a:t>
                      </a:r>
                    </a:p>
                  </a:txBody>
                  <a:tcPr marL="320959" marR="192576" marT="192576" marB="192576"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246596672"/>
                  </a:ext>
                </a:extLst>
              </a:tr>
              <a:tr h="2142015">
                <a:tc>
                  <a:txBody>
                    <a:bodyPr/>
                    <a:lstStyle/>
                    <a:p>
                      <a:pPr rtl="0">
                        <a:buNone/>
                      </a:pPr>
                      <a:r>
                        <a:rPr lang="en-US" sz="2300" b="1" cap="none" spc="0">
                          <a:solidFill>
                            <a:schemeClr val="tx1">
                              <a:lumMod val="85000"/>
                              <a:lumOff val="15000"/>
                            </a:schemeClr>
                          </a:solidFill>
                          <a:effectLst/>
                          <a:latin typeface="Google Sans Text"/>
                        </a:rPr>
                        <a:t>Georgian Bay Water Quality Objective (GBWQO)</a:t>
                      </a:r>
                      <a:endParaRPr lang="en-US" sz="2300" cap="none" spc="0">
                        <a:solidFill>
                          <a:schemeClr val="tx1">
                            <a:lumMod val="85000"/>
                            <a:lumOff val="15000"/>
                          </a:schemeClr>
                        </a:solidFill>
                        <a:effectLst/>
                        <a:latin typeface="Google Sans Text"/>
                      </a:endParaRPr>
                    </a:p>
                  </a:txBody>
                  <a:tcPr marL="320959" marR="192576" marT="192576" marB="192576"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rtl="0">
                        <a:buNone/>
                      </a:pPr>
                      <a:r>
                        <a:rPr lang="en-US" sz="2300" b="1" cap="none" spc="0" dirty="0">
                          <a:solidFill>
                            <a:schemeClr val="tx1">
                              <a:lumMod val="85000"/>
                              <a:lumOff val="15000"/>
                            </a:schemeClr>
                          </a:solidFill>
                          <a:effectLst/>
                          <a:latin typeface="Google Sans Text"/>
                        </a:rPr>
                        <a:t>&lt; 10 µg/L</a:t>
                      </a:r>
                    </a:p>
                    <a:p>
                      <a:pPr rtl="0">
                        <a:buNone/>
                      </a:pPr>
                      <a:r>
                        <a:rPr lang="en-US" sz="2300" b="1" cap="none" spc="0" dirty="0">
                          <a:solidFill>
                            <a:schemeClr val="tx1">
                              <a:lumMod val="85000"/>
                              <a:lumOff val="15000"/>
                            </a:schemeClr>
                          </a:solidFill>
                          <a:effectLst/>
                          <a:latin typeface="Google Sans Text"/>
                        </a:rPr>
                        <a:t>Georgian Bay</a:t>
                      </a:r>
                    </a:p>
                    <a:p>
                      <a:pPr rtl="0">
                        <a:buNone/>
                      </a:pPr>
                      <a:endParaRPr lang="en-US" sz="2300" b="1" cap="none" spc="0" dirty="0">
                        <a:solidFill>
                          <a:schemeClr val="tx1">
                            <a:lumMod val="85000"/>
                            <a:lumOff val="15000"/>
                          </a:schemeClr>
                        </a:solidFill>
                        <a:effectLst/>
                        <a:latin typeface="Google San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85000"/>
                              <a:lumOff val="15000"/>
                            </a:prstClr>
                          </a:solidFill>
                          <a:effectLst/>
                          <a:uLnTx/>
                          <a:uFillTx/>
                          <a:latin typeface="Google Sans Text"/>
                          <a:ea typeface="+mn-ea"/>
                          <a:cs typeface="+mn-cs"/>
                        </a:rPr>
                        <a:t>&lt; 15 µg/L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85000"/>
                              <a:lumOff val="15000"/>
                            </a:prstClr>
                          </a:solidFill>
                          <a:effectLst/>
                          <a:uLnTx/>
                          <a:uFillTx/>
                          <a:latin typeface="Google Sans Text"/>
                          <a:ea typeface="+mn-ea"/>
                          <a:cs typeface="+mn-cs"/>
                        </a:rPr>
                        <a:t>Inland Lakes</a:t>
                      </a:r>
                    </a:p>
                    <a:p>
                      <a:pPr rtl="0">
                        <a:buNone/>
                      </a:pPr>
                      <a:endParaRPr lang="en-US" sz="2300" cap="none" spc="0" dirty="0">
                        <a:solidFill>
                          <a:schemeClr val="tx1">
                            <a:lumMod val="85000"/>
                            <a:lumOff val="15000"/>
                          </a:schemeClr>
                        </a:solidFill>
                        <a:effectLst/>
                        <a:latin typeface="Google Sans Text"/>
                      </a:endParaRPr>
                    </a:p>
                  </a:txBody>
                  <a:tcPr marL="320959" marR="192576" marT="192576" marB="192576"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rtl="0">
                        <a:buNone/>
                      </a:pPr>
                      <a:r>
                        <a:rPr lang="en-US" sz="2300" cap="none" spc="0" dirty="0">
                          <a:solidFill>
                            <a:schemeClr val="tx1">
                              <a:lumMod val="85000"/>
                              <a:lumOff val="15000"/>
                            </a:schemeClr>
                          </a:solidFill>
                          <a:effectLst/>
                          <a:latin typeface="Google Sans Text"/>
                        </a:rPr>
                        <a:t>To maintain a natural, oligotrophic state</a:t>
                      </a:r>
                    </a:p>
                    <a:p>
                      <a:pPr rtl="0">
                        <a:buNone/>
                      </a:pPr>
                      <a:r>
                        <a:rPr lang="en-US" sz="2300" cap="none" spc="0" dirty="0">
                          <a:solidFill>
                            <a:schemeClr val="tx1">
                              <a:lumMod val="85000"/>
                              <a:lumOff val="15000"/>
                            </a:schemeClr>
                          </a:solidFill>
                          <a:effectLst/>
                          <a:latin typeface="Google Sans Text"/>
                        </a:rPr>
                        <a:t>Clear water, high oxygen levels in deep water, and limited algae growth</a:t>
                      </a:r>
                    </a:p>
                  </a:txBody>
                  <a:tcPr marL="320959" marR="192576" marT="192576" marB="192576"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3866754705"/>
                  </a:ext>
                </a:extLst>
              </a:tr>
            </a:tbl>
          </a:graphicData>
        </a:graphic>
      </p:graphicFrame>
    </p:spTree>
    <p:extLst>
      <p:ext uri="{BB962C8B-B14F-4D97-AF65-F5344CB8AC3E}">
        <p14:creationId xmlns:p14="http://schemas.microsoft.com/office/powerpoint/2010/main" val="212790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15043-532F-F71C-4D29-F17D525B440F}"/>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1FD87E-35AC-4D91-147F-8F9DEF904D7D}"/>
              </a:ext>
            </a:extLst>
          </p:cNvPr>
          <p:cNvSpPr txBox="1"/>
          <p:nvPr/>
        </p:nvSpPr>
        <p:spPr>
          <a:xfrm>
            <a:off x="841248" y="256032"/>
            <a:ext cx="10506456" cy="10149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dirty="0">
                <a:solidFill>
                  <a:schemeClr val="tx1"/>
                </a:solidFill>
                <a:latin typeface="+mj-lt"/>
                <a:ea typeface="+mj-ea"/>
                <a:cs typeface="+mj-cs"/>
              </a:rPr>
              <a:t>Regulatory Standards vs. </a:t>
            </a:r>
            <a:r>
              <a:rPr lang="en-US" sz="3400" b="1" kern="1200" dirty="0">
                <a:solidFill>
                  <a:schemeClr val="tx1"/>
                </a:solidFill>
                <a:latin typeface="+mj-lt"/>
                <a:ea typeface="+mj-ea"/>
                <a:cs typeface="+mj-cs"/>
              </a:rPr>
              <a:t>GBWQO</a:t>
            </a:r>
            <a:r>
              <a:rPr lang="en-US" sz="3400" kern="1200" dirty="0">
                <a:solidFill>
                  <a:schemeClr val="tx1"/>
                </a:solidFill>
                <a:latin typeface="+mj-lt"/>
                <a:ea typeface="+mj-ea"/>
                <a:cs typeface="+mj-cs"/>
              </a:rPr>
              <a:t>: E. coli</a:t>
            </a:r>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4">
            <a:extLst>
              <a:ext uri="{FF2B5EF4-FFF2-40B4-BE49-F238E27FC236}">
                <a16:creationId xmlns:a16="http://schemas.microsoft.com/office/drawing/2014/main" id="{115B07E8-02F7-C6F2-FD5B-0867003F80A9}"/>
              </a:ext>
            </a:extLst>
          </p:cNvPr>
          <p:cNvGraphicFramePr>
            <a:graphicFrameLocks noGrp="1"/>
          </p:cNvGraphicFramePr>
          <p:nvPr>
            <p:ph idx="1"/>
            <p:extLst>
              <p:ext uri="{D42A27DB-BD31-4B8C-83A1-F6EECF244321}">
                <p14:modId xmlns:p14="http://schemas.microsoft.com/office/powerpoint/2010/main" val="3586677812"/>
              </p:ext>
            </p:extLst>
          </p:nvPr>
        </p:nvGraphicFramePr>
        <p:xfrm>
          <a:off x="838200" y="1936304"/>
          <a:ext cx="10515602" cy="4337449"/>
        </p:xfrm>
        <a:graphic>
          <a:graphicData uri="http://schemas.openxmlformats.org/drawingml/2006/table">
            <a:tbl>
              <a:tblPr>
                <a:noFill/>
              </a:tblPr>
              <a:tblGrid>
                <a:gridCol w="3747770">
                  <a:extLst>
                    <a:ext uri="{9D8B030D-6E8A-4147-A177-3AD203B41FA5}">
                      <a16:colId xmlns:a16="http://schemas.microsoft.com/office/drawing/2014/main" val="152223213"/>
                    </a:ext>
                  </a:extLst>
                </a:gridCol>
                <a:gridCol w="2862706">
                  <a:extLst>
                    <a:ext uri="{9D8B030D-6E8A-4147-A177-3AD203B41FA5}">
                      <a16:colId xmlns:a16="http://schemas.microsoft.com/office/drawing/2014/main" val="2137465006"/>
                    </a:ext>
                  </a:extLst>
                </a:gridCol>
                <a:gridCol w="3905126">
                  <a:extLst>
                    <a:ext uri="{9D8B030D-6E8A-4147-A177-3AD203B41FA5}">
                      <a16:colId xmlns:a16="http://schemas.microsoft.com/office/drawing/2014/main" val="3340260606"/>
                    </a:ext>
                  </a:extLst>
                </a:gridCol>
              </a:tblGrid>
              <a:tr h="824737">
                <a:tc>
                  <a:txBody>
                    <a:bodyPr/>
                    <a:lstStyle/>
                    <a:p>
                      <a:pPr rtl="0">
                        <a:buNone/>
                      </a:pPr>
                      <a:r>
                        <a:rPr lang="en-US" sz="2400" b="1" cap="none" spc="0">
                          <a:solidFill>
                            <a:schemeClr val="tx1">
                              <a:lumMod val="85000"/>
                              <a:lumOff val="15000"/>
                            </a:schemeClr>
                          </a:solidFill>
                          <a:effectLst/>
                          <a:latin typeface="Google Sans Text"/>
                        </a:rPr>
                        <a:t>Objective</a:t>
                      </a:r>
                      <a:endParaRPr lang="en-US" sz="2400" cap="none" spc="0">
                        <a:solidFill>
                          <a:schemeClr val="tx1">
                            <a:lumMod val="85000"/>
                            <a:lumOff val="15000"/>
                          </a:schemeClr>
                        </a:solidFill>
                        <a:effectLst/>
                        <a:latin typeface="Google Sans Text"/>
                      </a:endParaRPr>
                    </a:p>
                  </a:txBody>
                  <a:tcPr marL="346928" marR="208157" marT="208157" marB="208157" anchor="ctr">
                    <a:lnL w="12700" cmpd="sng">
                      <a:no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400" b="1" cap="none" spc="0">
                          <a:solidFill>
                            <a:schemeClr val="tx1">
                              <a:lumMod val="85000"/>
                              <a:lumOff val="15000"/>
                            </a:schemeClr>
                          </a:solidFill>
                          <a:effectLst/>
                          <a:latin typeface="Google Sans Text"/>
                        </a:rPr>
                        <a:t>E. coli Threshold</a:t>
                      </a:r>
                      <a:endParaRPr lang="en-US" sz="2400" cap="none" spc="0">
                        <a:solidFill>
                          <a:schemeClr val="tx1">
                            <a:lumMod val="85000"/>
                            <a:lumOff val="15000"/>
                          </a:schemeClr>
                        </a:solidFill>
                        <a:effectLst/>
                        <a:latin typeface="Google Sans Text"/>
                      </a:endParaRPr>
                    </a:p>
                  </a:txBody>
                  <a:tcPr marL="346928" marR="208157" marT="208157" marB="208157" anchor="ctr">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400" b="1" cap="none" spc="0">
                          <a:solidFill>
                            <a:schemeClr val="tx1">
                              <a:lumMod val="85000"/>
                              <a:lumOff val="15000"/>
                            </a:schemeClr>
                          </a:solidFill>
                          <a:effectLst/>
                          <a:latin typeface="Google Sans Text"/>
                        </a:rPr>
                        <a:t>Goal</a:t>
                      </a:r>
                      <a:endParaRPr lang="en-US" sz="2400" cap="none" spc="0">
                        <a:solidFill>
                          <a:schemeClr val="tx1">
                            <a:lumMod val="85000"/>
                            <a:lumOff val="15000"/>
                          </a:schemeClr>
                        </a:solidFill>
                        <a:effectLst/>
                        <a:latin typeface="Google Sans Text"/>
                      </a:endParaRPr>
                    </a:p>
                  </a:txBody>
                  <a:tcPr marL="346928" marR="208157" marT="208157" marB="208157" anchor="ctr">
                    <a:lnL w="38100" cap="flat" cmpd="sng" algn="ctr">
                      <a:solidFill>
                        <a:srgbClr val="FFFFFF"/>
                      </a:solidFill>
                      <a:prstDash val="solid"/>
                    </a:lnL>
                    <a:lnR w="12700" cmpd="sng">
                      <a:noFill/>
                      <a:prstDash val="solid"/>
                    </a:lnR>
                    <a:lnT w="12700" cmpd="sng">
                      <a:no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697703289"/>
                  </a:ext>
                </a:extLst>
              </a:tr>
              <a:tr h="1942680">
                <a:tc>
                  <a:txBody>
                    <a:bodyPr/>
                    <a:lstStyle/>
                    <a:p>
                      <a:pPr rtl="0">
                        <a:buNone/>
                      </a:pPr>
                      <a:r>
                        <a:rPr lang="en-US" sz="2400" b="1" cap="none" spc="0" dirty="0">
                          <a:solidFill>
                            <a:schemeClr val="tx1">
                              <a:lumMod val="85000"/>
                              <a:lumOff val="15000"/>
                            </a:schemeClr>
                          </a:solidFill>
                          <a:effectLst/>
                          <a:latin typeface="Google Sans Text"/>
                        </a:rPr>
                        <a:t>Provincial Recreational Water Quality Guideline</a:t>
                      </a:r>
                      <a:endParaRPr lang="en-US" sz="2400" cap="none" spc="0" dirty="0">
                        <a:solidFill>
                          <a:schemeClr val="tx1">
                            <a:lumMod val="85000"/>
                            <a:lumOff val="15000"/>
                          </a:schemeClr>
                        </a:solidFill>
                        <a:effectLst/>
                        <a:latin typeface="Google Sans Text"/>
                      </a:endParaRPr>
                    </a:p>
                  </a:txBody>
                  <a:tcPr marL="346928" marR="208157" marT="208157" marB="208157"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400" b="1" cap="none" spc="0" dirty="0">
                          <a:solidFill>
                            <a:schemeClr val="tx1">
                              <a:lumMod val="85000"/>
                              <a:lumOff val="15000"/>
                            </a:schemeClr>
                          </a:solidFill>
                          <a:effectLst/>
                          <a:latin typeface="Google Sans Text"/>
                        </a:rPr>
                        <a:t>&lt; 200 CFU/100</a:t>
                      </a:r>
                      <a:r>
                        <a:rPr lang="en-US" sz="2000" b="1" cap="none" spc="0" dirty="0">
                          <a:solidFill>
                            <a:schemeClr val="tx1">
                              <a:lumMod val="85000"/>
                              <a:lumOff val="15000"/>
                            </a:schemeClr>
                          </a:solidFill>
                          <a:effectLst/>
                          <a:latin typeface="Google Sans Text"/>
                        </a:rPr>
                        <a:t>mL</a:t>
                      </a:r>
                      <a:endParaRPr lang="en-US" sz="2000" cap="none" spc="0" dirty="0">
                        <a:solidFill>
                          <a:schemeClr val="tx1">
                            <a:lumMod val="85000"/>
                            <a:lumOff val="15000"/>
                          </a:schemeClr>
                        </a:solidFill>
                        <a:effectLst/>
                        <a:latin typeface="Google Sans Text"/>
                      </a:endParaRPr>
                    </a:p>
                  </a:txBody>
                  <a:tcPr marL="346928" marR="208157" marT="208157" marB="20815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rtl="0">
                        <a:buNone/>
                      </a:pPr>
                      <a:r>
                        <a:rPr lang="en-US" sz="2400" cap="none" spc="0">
                          <a:solidFill>
                            <a:schemeClr val="tx1">
                              <a:lumMod val="85000"/>
                              <a:lumOff val="15000"/>
                            </a:schemeClr>
                          </a:solidFill>
                          <a:effectLst/>
                          <a:latin typeface="Google Sans Text"/>
                        </a:rPr>
                        <a:t>This concentration represents an acceptable threshold of health risk at public beaches</a:t>
                      </a:r>
                    </a:p>
                  </a:txBody>
                  <a:tcPr marL="346928" marR="208157" marT="208157" marB="208157"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246596672"/>
                  </a:ext>
                </a:extLst>
              </a:tr>
              <a:tr h="1570032">
                <a:tc>
                  <a:txBody>
                    <a:bodyPr/>
                    <a:lstStyle/>
                    <a:p>
                      <a:pPr rtl="0">
                        <a:buNone/>
                      </a:pPr>
                      <a:r>
                        <a:rPr lang="en-US" sz="2400" b="1" cap="none" spc="0">
                          <a:solidFill>
                            <a:schemeClr val="tx1">
                              <a:lumMod val="85000"/>
                              <a:lumOff val="15000"/>
                            </a:schemeClr>
                          </a:solidFill>
                          <a:effectLst/>
                          <a:latin typeface="Google Sans Text"/>
                        </a:rPr>
                        <a:t>Georgian Bay Water Quality Objective (GBWQO)</a:t>
                      </a:r>
                      <a:endParaRPr lang="en-US" sz="2400" cap="none" spc="0">
                        <a:solidFill>
                          <a:schemeClr val="tx1">
                            <a:lumMod val="85000"/>
                            <a:lumOff val="15000"/>
                          </a:schemeClr>
                        </a:solidFill>
                        <a:effectLst/>
                        <a:latin typeface="Google Sans Text"/>
                      </a:endParaRPr>
                    </a:p>
                  </a:txBody>
                  <a:tcPr marL="346928" marR="208157" marT="208157" marB="208157"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rtl="0">
                        <a:buNone/>
                      </a:pPr>
                      <a:r>
                        <a:rPr lang="en-US" sz="2400" b="1" cap="none" spc="0" dirty="0">
                          <a:solidFill>
                            <a:schemeClr val="tx1">
                              <a:lumMod val="85000"/>
                              <a:lumOff val="15000"/>
                            </a:schemeClr>
                          </a:solidFill>
                          <a:effectLst/>
                          <a:latin typeface="Google Sans Text"/>
                        </a:rPr>
                        <a:t>&lt; 10 CFU/100</a:t>
                      </a:r>
                      <a:r>
                        <a:rPr lang="en-US" sz="2000" b="1" cap="none" spc="0" dirty="0">
                          <a:solidFill>
                            <a:schemeClr val="tx1">
                              <a:lumMod val="85000"/>
                              <a:lumOff val="15000"/>
                            </a:schemeClr>
                          </a:solidFill>
                          <a:effectLst/>
                          <a:latin typeface="Google Sans Text"/>
                        </a:rPr>
                        <a:t>mL</a:t>
                      </a:r>
                      <a:endParaRPr lang="en-US" sz="2000" cap="none" spc="0" dirty="0">
                        <a:solidFill>
                          <a:schemeClr val="tx1">
                            <a:lumMod val="85000"/>
                            <a:lumOff val="15000"/>
                          </a:schemeClr>
                        </a:solidFill>
                        <a:effectLst/>
                        <a:latin typeface="Google Sans Text"/>
                      </a:endParaRPr>
                    </a:p>
                  </a:txBody>
                  <a:tcPr marL="346928" marR="208157" marT="208157" marB="20815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rtl="0">
                        <a:buNone/>
                      </a:pPr>
                      <a:r>
                        <a:rPr lang="en-US" sz="2400" cap="none" spc="0" dirty="0">
                          <a:solidFill>
                            <a:schemeClr val="tx1">
                              <a:lumMod val="85000"/>
                              <a:lumOff val="15000"/>
                            </a:schemeClr>
                          </a:solidFill>
                          <a:effectLst/>
                          <a:latin typeface="Google Sans Text"/>
                        </a:rPr>
                        <a:t>To protect and maintain the high-quality waters in this region</a:t>
                      </a:r>
                    </a:p>
                  </a:txBody>
                  <a:tcPr marL="346928" marR="208157" marT="208157" marB="208157"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3866754705"/>
                  </a:ext>
                </a:extLst>
              </a:tr>
            </a:tbl>
          </a:graphicData>
        </a:graphic>
      </p:graphicFrame>
    </p:spTree>
    <p:extLst>
      <p:ext uri="{BB962C8B-B14F-4D97-AF65-F5344CB8AC3E}">
        <p14:creationId xmlns:p14="http://schemas.microsoft.com/office/powerpoint/2010/main" val="358219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0445-4E8D-49BE-8EF2-7B84781CC6C0}"/>
              </a:ext>
            </a:extLst>
          </p:cNvPr>
          <p:cNvSpPr>
            <a:spLocks noGrp="1"/>
          </p:cNvSpPr>
          <p:nvPr>
            <p:ph type="title"/>
          </p:nvPr>
        </p:nvSpPr>
        <p:spPr>
          <a:xfrm>
            <a:off x="598714" y="206830"/>
            <a:ext cx="10994571" cy="679448"/>
          </a:xfrm>
        </p:spPr>
        <p:txBody>
          <a:bodyPr>
            <a:normAutofit fontScale="90000"/>
          </a:bodyPr>
          <a:lstStyle/>
          <a:p>
            <a:r>
              <a:rPr lang="en-US" sz="3200" b="1" dirty="0"/>
              <a:t>Expansion of Water Monitoring Program in 2026 includes:</a:t>
            </a:r>
            <a:br>
              <a:rPr lang="en-US" sz="3200" b="1" dirty="0"/>
            </a:br>
            <a:endParaRPr lang="en-US" sz="3200" b="1" dirty="0"/>
          </a:p>
        </p:txBody>
      </p:sp>
      <p:sp>
        <p:nvSpPr>
          <p:cNvPr id="3" name="Content Placeholder 2">
            <a:extLst>
              <a:ext uri="{FF2B5EF4-FFF2-40B4-BE49-F238E27FC236}">
                <a16:creationId xmlns:a16="http://schemas.microsoft.com/office/drawing/2014/main" id="{164F37DC-DA3B-472F-D763-6B9C69449B5A}"/>
              </a:ext>
            </a:extLst>
          </p:cNvPr>
          <p:cNvSpPr>
            <a:spLocks noGrp="1"/>
          </p:cNvSpPr>
          <p:nvPr>
            <p:ph idx="1"/>
          </p:nvPr>
        </p:nvSpPr>
        <p:spPr>
          <a:xfrm>
            <a:off x="650420" y="703281"/>
            <a:ext cx="10891158" cy="5971722"/>
          </a:xfrm>
        </p:spPr>
        <p:txBody>
          <a:bodyPr>
            <a:normAutofit/>
          </a:bodyPr>
          <a:lstStyle/>
          <a:p>
            <a:endParaRPr lang="en-US" sz="400" dirty="0"/>
          </a:p>
          <a:p>
            <a:pPr lvl="1"/>
            <a:r>
              <a:rPr lang="en-US" sz="2800" dirty="0"/>
              <a:t>Add underrepresented regions:</a:t>
            </a:r>
          </a:p>
          <a:p>
            <a:pPr lvl="2"/>
            <a:r>
              <a:rPr lang="en-US" sz="2400" dirty="0"/>
              <a:t>From the most northern region of the TGB including  Twelve Mile Bay, Wah </a:t>
            </a:r>
            <a:r>
              <a:rPr lang="en-US" sz="2400" dirty="0" err="1"/>
              <a:t>Wah</a:t>
            </a:r>
            <a:r>
              <a:rPr lang="en-US" sz="2400" dirty="0"/>
              <a:t> </a:t>
            </a:r>
            <a:r>
              <a:rPr lang="en-US" sz="2400" dirty="0" err="1"/>
              <a:t>Taysee</a:t>
            </a:r>
            <a:r>
              <a:rPr lang="en-US" sz="2400" dirty="0"/>
              <a:t>, Go Home Bay and </a:t>
            </a:r>
            <a:r>
              <a:rPr lang="en-US" sz="2400" dirty="0" err="1"/>
              <a:t>Cognashene</a:t>
            </a:r>
            <a:r>
              <a:rPr lang="en-US" sz="2400" dirty="0"/>
              <a:t> (boat anchorage bays) </a:t>
            </a:r>
          </a:p>
          <a:p>
            <a:pPr lvl="2"/>
            <a:r>
              <a:rPr lang="en-US" sz="2400" dirty="0"/>
              <a:t>To the most southern region of the TGB, Port Severn</a:t>
            </a:r>
          </a:p>
          <a:p>
            <a:pPr lvl="2"/>
            <a:endParaRPr lang="en-US" sz="800" dirty="0"/>
          </a:p>
          <a:p>
            <a:pPr lvl="1"/>
            <a:r>
              <a:rPr lang="en-US" sz="2800" b="1" dirty="0"/>
              <a:t>3</a:t>
            </a:r>
            <a:r>
              <a:rPr lang="en-US" sz="2800" dirty="0"/>
              <a:t> seasonal Total Phosphorus sampling events will be completed</a:t>
            </a:r>
          </a:p>
          <a:p>
            <a:pPr lvl="2"/>
            <a:r>
              <a:rPr lang="en-US" sz="2400" dirty="0"/>
              <a:t>Investigate apparent change in TP seasonal trends</a:t>
            </a:r>
          </a:p>
          <a:p>
            <a:pPr lvl="2"/>
            <a:r>
              <a:rPr lang="en-US" sz="2400" dirty="0"/>
              <a:t>Evaluate temporal variability</a:t>
            </a:r>
          </a:p>
          <a:p>
            <a:pPr lvl="1"/>
            <a:r>
              <a:rPr lang="en-US" sz="2800" b="1" dirty="0"/>
              <a:t>5</a:t>
            </a:r>
            <a:r>
              <a:rPr lang="en-US" sz="2800" dirty="0"/>
              <a:t> seasonal E. coli sampling events will be completed</a:t>
            </a:r>
          </a:p>
          <a:p>
            <a:pPr lvl="2"/>
            <a:r>
              <a:rPr lang="en-US" sz="2400" dirty="0"/>
              <a:t>Adhere to Provincial Sampling Requirements - minimum of </a:t>
            </a:r>
            <a:r>
              <a:rPr lang="en-US" sz="2400" b="1" dirty="0"/>
              <a:t>5</a:t>
            </a:r>
            <a:r>
              <a:rPr lang="en-US" sz="2400" dirty="0"/>
              <a:t> E. coli samples, for effective seasonal Geometric Mean</a:t>
            </a:r>
          </a:p>
          <a:p>
            <a:pPr lvl="2"/>
            <a:endParaRPr lang="en-US" sz="800"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Opportunity validate TGB Program results with parallel Lake Partner testing (Go Home Lake)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Additional parameters: Secchi depth and temperature</a:t>
            </a:r>
          </a:p>
          <a:p>
            <a:pPr lvl="2"/>
            <a:endParaRPr lang="en-US" sz="2400" dirty="0">
              <a:highlight>
                <a:srgbClr val="FFFF00"/>
              </a:highlight>
            </a:endParaRP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302106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C6C3F-ECF1-A716-6A63-F8F9A0F9C9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1FB84-CCBB-5FDF-6B12-87E18E3B9F8E}"/>
              </a:ext>
            </a:extLst>
          </p:cNvPr>
          <p:cNvSpPr>
            <a:spLocks noGrp="1"/>
          </p:cNvSpPr>
          <p:nvPr>
            <p:ph idx="1"/>
          </p:nvPr>
        </p:nvSpPr>
        <p:spPr>
          <a:xfrm>
            <a:off x="838200" y="1427389"/>
            <a:ext cx="10853057" cy="5256440"/>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2026 Water Quality Monitoring Program is guided by the WQWG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WQWG includes members with expansive scientific, technical and local expertise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Focused on broadening the scope and impact of the 2026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The WQWG </a:t>
            </a:r>
            <a:r>
              <a:rPr lang="en-US" dirty="0">
                <a:solidFill>
                  <a:prstClr val="black"/>
                </a:solidFill>
                <a:latin typeface="Aptos" panose="02110004020202020204"/>
              </a:rPr>
              <a:t>providing</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 program development support and expertise on scientific, geographic, and technical issues related to sampling, analysis, and quality assurance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800" dirty="0"/>
          </a:p>
          <a:p>
            <a:pPr marL="457200" lvl="1" indent="0">
              <a:buNone/>
            </a:pPr>
            <a:endParaRPr lang="en-US" sz="2800" dirty="0"/>
          </a:p>
          <a:p>
            <a:endParaRPr lang="en-US" dirty="0"/>
          </a:p>
        </p:txBody>
      </p:sp>
      <p:sp>
        <p:nvSpPr>
          <p:cNvPr id="6" name="Title 1">
            <a:extLst>
              <a:ext uri="{FF2B5EF4-FFF2-40B4-BE49-F238E27FC236}">
                <a16:creationId xmlns:a16="http://schemas.microsoft.com/office/drawing/2014/main" id="{D70E472A-2825-FE83-793D-27CACEDC30A6}"/>
              </a:ext>
            </a:extLst>
          </p:cNvPr>
          <p:cNvSpPr>
            <a:spLocks noGrp="1"/>
          </p:cNvSpPr>
          <p:nvPr>
            <p:ph type="title"/>
          </p:nvPr>
        </p:nvSpPr>
        <p:spPr>
          <a:xfrm>
            <a:off x="838200" y="0"/>
            <a:ext cx="10994571" cy="1325563"/>
          </a:xfrm>
        </p:spPr>
        <p:txBody>
          <a:bodyPr>
            <a:normAutofit/>
          </a:bodyPr>
          <a:lstStyle/>
          <a:p>
            <a:r>
              <a:rPr lang="en-US" sz="3200" b="1" dirty="0"/>
              <a:t>2026 Program and the Water Quality Working Group (WQWG)</a:t>
            </a:r>
          </a:p>
        </p:txBody>
      </p:sp>
    </p:spTree>
    <p:extLst>
      <p:ext uri="{BB962C8B-B14F-4D97-AF65-F5344CB8AC3E}">
        <p14:creationId xmlns:p14="http://schemas.microsoft.com/office/powerpoint/2010/main" val="297404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4D60-1CE5-4033-57A0-0A2E6C83F26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7D67994-1353-6405-52FB-B0E77D6A89EA}"/>
              </a:ext>
            </a:extLst>
          </p:cNvPr>
          <p:cNvSpPr>
            <a:spLocks noGrp="1"/>
          </p:cNvSpPr>
          <p:nvPr>
            <p:ph type="title"/>
          </p:nvPr>
        </p:nvSpPr>
        <p:spPr>
          <a:xfrm>
            <a:off x="1964869" y="5397"/>
            <a:ext cx="8262257" cy="726849"/>
          </a:xfrm>
        </p:spPr>
        <p:txBody>
          <a:bodyPr>
            <a:normAutofit/>
          </a:bodyPr>
          <a:lstStyle/>
          <a:p>
            <a:r>
              <a:rPr lang="en-US" sz="2400" b="1" dirty="0"/>
              <a:t>Water Quality Working Group (WQWG) – 13 Members</a:t>
            </a:r>
          </a:p>
        </p:txBody>
      </p:sp>
      <p:graphicFrame>
        <p:nvGraphicFramePr>
          <p:cNvPr id="25" name="Content Placeholder 24">
            <a:extLst>
              <a:ext uri="{FF2B5EF4-FFF2-40B4-BE49-F238E27FC236}">
                <a16:creationId xmlns:a16="http://schemas.microsoft.com/office/drawing/2014/main" id="{DAC89EE7-F862-1CA1-4C6C-CA5494282B3E}"/>
              </a:ext>
            </a:extLst>
          </p:cNvPr>
          <p:cNvGraphicFramePr>
            <a:graphicFrameLocks noGrp="1"/>
          </p:cNvGraphicFramePr>
          <p:nvPr>
            <p:ph idx="1"/>
            <p:extLst>
              <p:ext uri="{D42A27DB-BD31-4B8C-83A1-F6EECF244321}">
                <p14:modId xmlns:p14="http://schemas.microsoft.com/office/powerpoint/2010/main" val="1174310273"/>
              </p:ext>
            </p:extLst>
          </p:nvPr>
        </p:nvGraphicFramePr>
        <p:xfrm>
          <a:off x="838198" y="691606"/>
          <a:ext cx="10515597" cy="5933440"/>
        </p:xfrm>
        <a:graphic>
          <a:graphicData uri="http://schemas.openxmlformats.org/drawingml/2006/table">
            <a:tbl>
              <a:tblPr firstRow="1" bandRow="1">
                <a:tableStyleId>{5C22544A-7EE6-4342-B048-85BDC9FD1C3A}</a:tableStyleId>
              </a:tblPr>
              <a:tblGrid>
                <a:gridCol w="3091545">
                  <a:extLst>
                    <a:ext uri="{9D8B030D-6E8A-4147-A177-3AD203B41FA5}">
                      <a16:colId xmlns:a16="http://schemas.microsoft.com/office/drawing/2014/main" val="2364916720"/>
                    </a:ext>
                  </a:extLst>
                </a:gridCol>
                <a:gridCol w="3918853">
                  <a:extLst>
                    <a:ext uri="{9D8B030D-6E8A-4147-A177-3AD203B41FA5}">
                      <a16:colId xmlns:a16="http://schemas.microsoft.com/office/drawing/2014/main" val="4230959451"/>
                    </a:ext>
                  </a:extLst>
                </a:gridCol>
                <a:gridCol w="3505199">
                  <a:extLst>
                    <a:ext uri="{9D8B030D-6E8A-4147-A177-3AD203B41FA5}">
                      <a16:colId xmlns:a16="http://schemas.microsoft.com/office/drawing/2014/main" val="1210367007"/>
                    </a:ext>
                  </a:extLst>
                </a:gridCol>
              </a:tblGrid>
              <a:tr h="370840">
                <a:tc>
                  <a:txBody>
                    <a:bodyPr/>
                    <a:lstStyle/>
                    <a:p>
                      <a:r>
                        <a:rPr lang="en-US"/>
                        <a:t>Program Leadership</a:t>
                      </a:r>
                      <a:endParaRPr lang="en-US" dirty="0"/>
                    </a:p>
                  </a:txBody>
                  <a:tcPr/>
                </a:tc>
                <a:tc>
                  <a:txBody>
                    <a:bodyPr/>
                    <a:lstStyle/>
                    <a:p>
                      <a:r>
                        <a:rPr lang="en-US" dirty="0"/>
                        <a:t>Position</a:t>
                      </a:r>
                    </a:p>
                  </a:txBody>
                  <a:tcPr/>
                </a:tc>
                <a:tc>
                  <a:txBody>
                    <a:bodyPr/>
                    <a:lstStyle/>
                    <a:p>
                      <a:r>
                        <a:rPr lang="en-US" dirty="0"/>
                        <a:t>Expertise</a:t>
                      </a:r>
                    </a:p>
                  </a:txBody>
                  <a:tcPr/>
                </a:tc>
                <a:extLst>
                  <a:ext uri="{0D108BD9-81ED-4DB2-BD59-A6C34878D82A}">
                    <a16:rowId xmlns:a16="http://schemas.microsoft.com/office/drawing/2014/main" val="2239699996"/>
                  </a:ext>
                </a:extLst>
              </a:tr>
              <a:tr h="370840">
                <a:tc>
                  <a:txBody>
                    <a:bodyPr/>
                    <a:lstStyle/>
                    <a:p>
                      <a:pPr>
                        <a:buNone/>
                      </a:pPr>
                      <a:r>
                        <a:rPr lang="en-US"/>
                        <a:t>Kim Schiefer</a:t>
                      </a:r>
                      <a:endParaRPr lang="en-US" dirty="0"/>
                    </a:p>
                  </a:txBody>
                  <a:tcPr anchor="ctr"/>
                </a:tc>
                <a:tc>
                  <a:txBody>
                    <a:bodyPr/>
                    <a:lstStyle/>
                    <a:p>
                      <a:pPr>
                        <a:buNone/>
                      </a:pPr>
                      <a:r>
                        <a:rPr lang="en-US"/>
                        <a:t>Program Manager</a:t>
                      </a:r>
                      <a:endParaRPr lang="en-US" dirty="0"/>
                    </a:p>
                  </a:txBody>
                  <a:tcPr anchor="ctr"/>
                </a:tc>
                <a:tc>
                  <a:txBody>
                    <a:bodyPr/>
                    <a:lstStyle/>
                    <a:p>
                      <a:r>
                        <a:rPr lang="en-US" dirty="0"/>
                        <a:t>Environmental Consultant</a:t>
                      </a:r>
                    </a:p>
                  </a:txBody>
                  <a:tcPr/>
                </a:tc>
                <a:extLst>
                  <a:ext uri="{0D108BD9-81ED-4DB2-BD59-A6C34878D82A}">
                    <a16:rowId xmlns:a16="http://schemas.microsoft.com/office/drawing/2014/main" val="2994934073"/>
                  </a:ext>
                </a:extLst>
              </a:tr>
              <a:tr h="370840">
                <a:tc>
                  <a:txBody>
                    <a:bodyPr/>
                    <a:lstStyle/>
                    <a:p>
                      <a:pPr>
                        <a:buNone/>
                      </a:pPr>
                      <a:r>
                        <a:rPr lang="en-US"/>
                        <a:t>Caely Nicholson</a:t>
                      </a:r>
                      <a:endParaRPr lang="en-US" dirty="0"/>
                    </a:p>
                  </a:txBody>
                  <a:tcPr anchor="ctr"/>
                </a:tc>
                <a:tc>
                  <a:txBody>
                    <a:bodyPr/>
                    <a:lstStyle/>
                    <a:p>
                      <a:pPr>
                        <a:buNone/>
                      </a:pPr>
                      <a:r>
                        <a:rPr lang="en-US"/>
                        <a:t>TGB Staff Member </a:t>
                      </a:r>
                      <a:endParaRPr lang="en-US" dirty="0"/>
                    </a:p>
                  </a:txBody>
                  <a:tcPr anchor="ctr"/>
                </a:tc>
                <a:tc>
                  <a:txBody>
                    <a:bodyPr/>
                    <a:lstStyle/>
                    <a:p>
                      <a:r>
                        <a:rPr lang="en-US" dirty="0"/>
                        <a:t>CBCO, Chief Building Official</a:t>
                      </a:r>
                    </a:p>
                  </a:txBody>
                  <a:tcPr/>
                </a:tc>
                <a:extLst>
                  <a:ext uri="{0D108BD9-81ED-4DB2-BD59-A6C34878D82A}">
                    <a16:rowId xmlns:a16="http://schemas.microsoft.com/office/drawing/2014/main" val="487029361"/>
                  </a:ext>
                </a:extLst>
              </a:tr>
              <a:tr h="370840">
                <a:tc>
                  <a:txBody>
                    <a:bodyPr/>
                    <a:lstStyle/>
                    <a:p>
                      <a:r>
                        <a:rPr lang="en-US" b="1">
                          <a:solidFill>
                            <a:schemeClr val="bg1"/>
                          </a:solidFill>
                        </a:rPr>
                        <a:t>TGB Council Members </a:t>
                      </a:r>
                      <a:endParaRPr lang="en-US" b="1" dirty="0">
                        <a:solidFill>
                          <a:schemeClr val="bg1"/>
                        </a:solidFill>
                      </a:endParaRPr>
                    </a:p>
                  </a:txBody>
                  <a:tcPr>
                    <a:solidFill>
                      <a:schemeClr val="accent1"/>
                    </a:solidFill>
                  </a:tcPr>
                </a:tc>
                <a:tc>
                  <a:txBody>
                    <a:bodyPr/>
                    <a:lstStyle/>
                    <a:p>
                      <a:r>
                        <a:rPr lang="en-US" b="1">
                          <a:solidFill>
                            <a:schemeClr val="bg1"/>
                          </a:solidFill>
                        </a:rPr>
                        <a:t>Ward</a:t>
                      </a:r>
                      <a:endParaRPr lang="en-US" b="1" dirty="0">
                        <a:solidFill>
                          <a:schemeClr val="bg1"/>
                        </a:solidFill>
                      </a:endParaRPr>
                    </a:p>
                  </a:txBody>
                  <a:tcPr>
                    <a:solidFill>
                      <a:schemeClr val="accent1"/>
                    </a:solidFill>
                  </a:tcPr>
                </a:tc>
                <a:tc>
                  <a:txBody>
                    <a:bodyPr/>
                    <a:lstStyle/>
                    <a:p>
                      <a:r>
                        <a:rPr lang="en-US" b="1">
                          <a:solidFill>
                            <a:schemeClr val="bg1"/>
                          </a:solidFill>
                        </a:rPr>
                        <a:t>Position</a:t>
                      </a:r>
                      <a:endParaRPr lang="en-US" b="1" dirty="0">
                        <a:solidFill>
                          <a:schemeClr val="bg1"/>
                        </a:solidFill>
                      </a:endParaRPr>
                    </a:p>
                  </a:txBody>
                  <a:tcPr>
                    <a:solidFill>
                      <a:schemeClr val="accent1"/>
                    </a:solidFill>
                  </a:tcPr>
                </a:tc>
                <a:extLst>
                  <a:ext uri="{0D108BD9-81ED-4DB2-BD59-A6C34878D82A}">
                    <a16:rowId xmlns:a16="http://schemas.microsoft.com/office/drawing/2014/main" val="4229591977"/>
                  </a:ext>
                </a:extLst>
              </a:tr>
              <a:tr h="370840">
                <a:tc>
                  <a:txBody>
                    <a:bodyPr/>
                    <a:lstStyle/>
                    <a:p>
                      <a:r>
                        <a:rPr lang="en-US"/>
                        <a:t>Peter Cooper</a:t>
                      </a:r>
                      <a:endParaRPr lang="en-US" dirty="0"/>
                    </a:p>
                  </a:txBody>
                  <a:tcPr/>
                </a:tc>
                <a:tc>
                  <a:txBody>
                    <a:bodyPr/>
                    <a:lstStyle/>
                    <a:p>
                      <a:r>
                        <a:rPr lang="en-US"/>
                        <a:t>Wards 2 &amp; 4</a:t>
                      </a:r>
                      <a:endParaRPr lang="en-US" dirty="0"/>
                    </a:p>
                  </a:txBody>
                  <a:tcPr/>
                </a:tc>
                <a:tc>
                  <a:txBody>
                    <a:bodyPr/>
                    <a:lstStyle/>
                    <a:p>
                      <a:r>
                        <a:rPr lang="en-US"/>
                        <a:t>District Councillor</a:t>
                      </a:r>
                      <a:endParaRPr lang="en-US" dirty="0"/>
                    </a:p>
                  </a:txBody>
                  <a:tcPr/>
                </a:tc>
                <a:extLst>
                  <a:ext uri="{0D108BD9-81ED-4DB2-BD59-A6C34878D82A}">
                    <a16:rowId xmlns:a16="http://schemas.microsoft.com/office/drawing/2014/main" val="3834052386"/>
                  </a:ext>
                </a:extLst>
              </a:tr>
              <a:tr h="370840">
                <a:tc>
                  <a:txBody>
                    <a:bodyPr/>
                    <a:lstStyle/>
                    <a:p>
                      <a:r>
                        <a:rPr lang="en-US"/>
                        <a:t>Allan Hazelton</a:t>
                      </a:r>
                      <a:endParaRPr lang="en-US" dirty="0"/>
                    </a:p>
                  </a:txBody>
                  <a:tcPr/>
                </a:tc>
                <a:tc>
                  <a:txBody>
                    <a:bodyPr/>
                    <a:lstStyle/>
                    <a:p>
                      <a:r>
                        <a:rPr lang="en-US"/>
                        <a:t>Ward 4</a:t>
                      </a:r>
                      <a:endParaRPr lang="en-US" dirty="0"/>
                    </a:p>
                  </a:txBody>
                  <a:tcPr/>
                </a:tc>
                <a:tc>
                  <a:txBody>
                    <a:bodyPr/>
                    <a:lstStyle/>
                    <a:p>
                      <a:r>
                        <a:rPr lang="en-US"/>
                        <a:t>Area Councillor</a:t>
                      </a:r>
                      <a:endParaRPr lang="en-US" dirty="0"/>
                    </a:p>
                  </a:txBody>
                  <a:tcPr/>
                </a:tc>
                <a:extLst>
                  <a:ext uri="{0D108BD9-81ED-4DB2-BD59-A6C34878D82A}">
                    <a16:rowId xmlns:a16="http://schemas.microsoft.com/office/drawing/2014/main" val="113421067"/>
                  </a:ext>
                </a:extLst>
              </a:tr>
              <a:tr h="370840">
                <a:tc>
                  <a:txBody>
                    <a:bodyPr/>
                    <a:lstStyle/>
                    <a:p>
                      <a:r>
                        <a:rPr lang="en-US"/>
                        <a:t>Kristin Graziano</a:t>
                      </a:r>
                      <a:endParaRPr lang="en-US" dirty="0"/>
                    </a:p>
                  </a:txBody>
                  <a:tcPr/>
                </a:tc>
                <a:tc>
                  <a:txBody>
                    <a:bodyPr/>
                    <a:lstStyle/>
                    <a:p>
                      <a:r>
                        <a:rPr lang="en-US" dirty="0"/>
                        <a:t>Ward 3</a:t>
                      </a:r>
                    </a:p>
                  </a:txBody>
                  <a:tcPr/>
                </a:tc>
                <a:tc>
                  <a:txBody>
                    <a:bodyPr/>
                    <a:lstStyle/>
                    <a:p>
                      <a:r>
                        <a:rPr lang="en-US"/>
                        <a:t>Area Councillor</a:t>
                      </a:r>
                      <a:endParaRPr lang="en-US" dirty="0"/>
                    </a:p>
                  </a:txBody>
                  <a:tcPr/>
                </a:tc>
                <a:extLst>
                  <a:ext uri="{0D108BD9-81ED-4DB2-BD59-A6C34878D82A}">
                    <a16:rowId xmlns:a16="http://schemas.microsoft.com/office/drawing/2014/main" val="2779392173"/>
                  </a:ext>
                </a:extLst>
              </a:tr>
              <a:tr h="370840">
                <a:tc>
                  <a:txBody>
                    <a:bodyPr/>
                    <a:lstStyle/>
                    <a:p>
                      <a:r>
                        <a:rPr lang="en-US"/>
                        <a:t>Steven Predko</a:t>
                      </a:r>
                      <a:endParaRPr lang="en-US" dirty="0"/>
                    </a:p>
                  </a:txBody>
                  <a:tcPr/>
                </a:tc>
                <a:tc>
                  <a:txBody>
                    <a:bodyPr/>
                    <a:lstStyle/>
                    <a:p>
                      <a:r>
                        <a:rPr lang="en-US"/>
                        <a:t>Ward 1</a:t>
                      </a:r>
                      <a:endParaRPr lang="en-US" dirty="0"/>
                    </a:p>
                  </a:txBody>
                  <a:tcPr/>
                </a:tc>
                <a:tc>
                  <a:txBody>
                    <a:bodyPr/>
                    <a:lstStyle/>
                    <a:p>
                      <a:r>
                        <a:rPr lang="en-US"/>
                        <a:t>Area Councillor</a:t>
                      </a:r>
                      <a:endParaRPr lang="en-US" dirty="0"/>
                    </a:p>
                  </a:txBody>
                  <a:tcPr/>
                </a:tc>
                <a:extLst>
                  <a:ext uri="{0D108BD9-81ED-4DB2-BD59-A6C34878D82A}">
                    <a16:rowId xmlns:a16="http://schemas.microsoft.com/office/drawing/2014/main" val="591180868"/>
                  </a:ext>
                </a:extLst>
              </a:tr>
              <a:tr h="370840">
                <a:tc>
                  <a:txBody>
                    <a:bodyPr/>
                    <a:lstStyle/>
                    <a:p>
                      <a:r>
                        <a:rPr lang="en-US" b="1">
                          <a:solidFill>
                            <a:schemeClr val="bg1"/>
                          </a:solidFill>
                        </a:rPr>
                        <a:t>Regional Representatives</a:t>
                      </a:r>
                      <a:endParaRPr lang="en-US" b="1" dirty="0">
                        <a:solidFill>
                          <a:schemeClr val="bg1"/>
                        </a:solidFill>
                      </a:endParaRPr>
                    </a:p>
                  </a:txBody>
                  <a:tcPr>
                    <a:solidFill>
                      <a:schemeClr val="accent1"/>
                    </a:solidFill>
                  </a:tcPr>
                </a:tc>
                <a:tc>
                  <a:txBody>
                    <a:bodyPr/>
                    <a:lstStyle/>
                    <a:p>
                      <a:r>
                        <a:rPr lang="en-US" b="1">
                          <a:solidFill>
                            <a:schemeClr val="bg1"/>
                          </a:solidFill>
                        </a:rPr>
                        <a:t>Region / Association</a:t>
                      </a:r>
                      <a:endParaRPr lang="en-US" b="1" dirty="0">
                        <a:solidFill>
                          <a:schemeClr val="bg1"/>
                        </a:solidFill>
                      </a:endParaRPr>
                    </a:p>
                  </a:txBody>
                  <a:tcPr>
                    <a:solidFill>
                      <a:schemeClr val="accent1"/>
                    </a:solidFill>
                  </a:tcPr>
                </a:tc>
                <a:tc>
                  <a:txBody>
                    <a:bodyPr/>
                    <a:lstStyle/>
                    <a:p>
                      <a:r>
                        <a:rPr lang="en-US" b="1">
                          <a:solidFill>
                            <a:schemeClr val="bg1"/>
                          </a:solidFill>
                        </a:rPr>
                        <a:t>Expertise</a:t>
                      </a:r>
                      <a:endParaRPr lang="en-US" b="1" dirty="0">
                        <a:solidFill>
                          <a:schemeClr val="bg1"/>
                        </a:solidFill>
                      </a:endParaRPr>
                    </a:p>
                  </a:txBody>
                  <a:tcPr>
                    <a:solidFill>
                      <a:schemeClr val="accent1"/>
                    </a:solidFill>
                  </a:tcPr>
                </a:tc>
                <a:extLst>
                  <a:ext uri="{0D108BD9-81ED-4DB2-BD59-A6C34878D82A}">
                    <a16:rowId xmlns:a16="http://schemas.microsoft.com/office/drawing/2014/main" val="2902014869"/>
                  </a:ext>
                </a:extLst>
              </a:tr>
              <a:tr h="370840">
                <a:tc>
                  <a:txBody>
                    <a:bodyPr/>
                    <a:lstStyle/>
                    <a:p>
                      <a:r>
                        <a:rPr lang="en-US"/>
                        <a:t>Winanne Grant</a:t>
                      </a:r>
                      <a:endParaRPr lang="en-US" dirty="0"/>
                    </a:p>
                  </a:txBody>
                  <a:tcPr/>
                </a:tc>
                <a:tc>
                  <a:txBody>
                    <a:bodyPr/>
                    <a:lstStyle/>
                    <a:p>
                      <a:r>
                        <a:rPr lang="en-US"/>
                        <a:t>Honey Harbour Association</a:t>
                      </a:r>
                      <a:endParaRPr lang="en-US" dirty="0"/>
                    </a:p>
                  </a:txBody>
                  <a:tcPr/>
                </a:tc>
                <a:tc>
                  <a:txBody>
                    <a:bodyPr/>
                    <a:lstStyle/>
                    <a:p>
                      <a:r>
                        <a:rPr lang="en-US" dirty="0"/>
                        <a:t>President of the H.H Association</a:t>
                      </a:r>
                    </a:p>
                  </a:txBody>
                  <a:tcPr/>
                </a:tc>
                <a:extLst>
                  <a:ext uri="{0D108BD9-81ED-4DB2-BD59-A6C34878D82A}">
                    <a16:rowId xmlns:a16="http://schemas.microsoft.com/office/drawing/2014/main" val="2427953633"/>
                  </a:ext>
                </a:extLst>
              </a:tr>
              <a:tr h="370840">
                <a:tc>
                  <a:txBody>
                    <a:bodyPr/>
                    <a:lstStyle/>
                    <a:p>
                      <a:r>
                        <a:rPr lang="en-US"/>
                        <a:t>David Flower</a:t>
                      </a:r>
                      <a:endParaRPr lang="en-US" dirty="0"/>
                    </a:p>
                  </a:txBody>
                  <a:tcPr/>
                </a:tc>
                <a:tc>
                  <a:txBody>
                    <a:bodyPr/>
                    <a:lstStyle/>
                    <a:p>
                      <a:r>
                        <a:rPr lang="en-US"/>
                        <a:t>Oak Bay / Port Severn Resident</a:t>
                      </a:r>
                      <a:endParaRPr lang="en-US" dirty="0"/>
                    </a:p>
                  </a:txBody>
                  <a:tcPr/>
                </a:tc>
                <a:tc>
                  <a:txBody>
                    <a:bodyPr/>
                    <a:lstStyle/>
                    <a:p>
                      <a:r>
                        <a:rPr lang="en-US" dirty="0"/>
                        <a:t>Land Trust Steward and Volunteer</a:t>
                      </a:r>
                    </a:p>
                  </a:txBody>
                  <a:tcPr/>
                </a:tc>
                <a:extLst>
                  <a:ext uri="{0D108BD9-81ED-4DB2-BD59-A6C34878D82A}">
                    <a16:rowId xmlns:a16="http://schemas.microsoft.com/office/drawing/2014/main" val="1273164506"/>
                  </a:ext>
                </a:extLst>
              </a:tr>
              <a:tr h="370840">
                <a:tc>
                  <a:txBody>
                    <a:bodyPr/>
                    <a:lstStyle/>
                    <a:p>
                      <a:r>
                        <a:rPr lang="en-US"/>
                        <a:t>Cindy Gilmore</a:t>
                      </a:r>
                      <a:endParaRPr lang="en-US" dirty="0"/>
                    </a:p>
                  </a:txBody>
                  <a:tcPr/>
                </a:tc>
                <a:tc>
                  <a:txBody>
                    <a:bodyPr/>
                    <a:lstStyle/>
                    <a:p>
                      <a:r>
                        <a:rPr lang="en-US"/>
                        <a:t>Gloucester Pool</a:t>
                      </a:r>
                      <a:endParaRPr lang="en-US" dirty="0"/>
                    </a:p>
                  </a:txBody>
                  <a:tcPr/>
                </a:tc>
                <a:tc>
                  <a:txBody>
                    <a:bodyPr/>
                    <a:lstStyle/>
                    <a:p>
                      <a:r>
                        <a:rPr lang="en-US" dirty="0"/>
                        <a:t>Bio-geochemist  </a:t>
                      </a:r>
                    </a:p>
                  </a:txBody>
                  <a:tcPr/>
                </a:tc>
                <a:extLst>
                  <a:ext uri="{0D108BD9-81ED-4DB2-BD59-A6C34878D82A}">
                    <a16:rowId xmlns:a16="http://schemas.microsoft.com/office/drawing/2014/main" val="2698775356"/>
                  </a:ext>
                </a:extLst>
              </a:tr>
              <a:tr h="370840">
                <a:tc>
                  <a:txBody>
                    <a:bodyPr/>
                    <a:lstStyle/>
                    <a:p>
                      <a:r>
                        <a:rPr lang="en-US"/>
                        <a:t>Jim Rusak</a:t>
                      </a:r>
                      <a:endParaRPr lang="en-US" dirty="0"/>
                    </a:p>
                  </a:txBody>
                  <a:tcPr/>
                </a:tc>
                <a:tc>
                  <a:txBody>
                    <a:bodyPr/>
                    <a:lstStyle/>
                    <a:p>
                      <a:r>
                        <a:rPr lang="en-US"/>
                        <a:t>Go Home Bay</a:t>
                      </a:r>
                      <a:endParaRPr lang="en-US" dirty="0"/>
                    </a:p>
                  </a:txBody>
                  <a:tcPr/>
                </a:tc>
                <a:tc>
                  <a:txBody>
                    <a:bodyPr/>
                    <a:lstStyle/>
                    <a:p>
                      <a:r>
                        <a:rPr lang="en-US" dirty="0"/>
                        <a:t>MECP Dorset – retired scientist</a:t>
                      </a:r>
                    </a:p>
                  </a:txBody>
                  <a:tcPr/>
                </a:tc>
                <a:extLst>
                  <a:ext uri="{0D108BD9-81ED-4DB2-BD59-A6C34878D82A}">
                    <a16:rowId xmlns:a16="http://schemas.microsoft.com/office/drawing/2014/main" val="2623638900"/>
                  </a:ext>
                </a:extLst>
              </a:tr>
              <a:tr h="370840">
                <a:tc>
                  <a:txBody>
                    <a:bodyPr/>
                    <a:lstStyle/>
                    <a:p>
                      <a:r>
                        <a:rPr lang="en-US"/>
                        <a:t>Sandy Thompson</a:t>
                      </a:r>
                      <a:endParaRPr lang="en-US" dirty="0"/>
                    </a:p>
                  </a:txBody>
                  <a:tcPr/>
                </a:tc>
                <a:tc>
                  <a:txBody>
                    <a:bodyPr/>
                    <a:lstStyle/>
                    <a:p>
                      <a:r>
                        <a:rPr lang="en-US"/>
                        <a:t>Cognashene Cottagers’ Association</a:t>
                      </a:r>
                      <a:endParaRPr lang="en-US" dirty="0"/>
                    </a:p>
                  </a:txBody>
                  <a:tcPr/>
                </a:tc>
                <a:tc>
                  <a:txBody>
                    <a:bodyPr/>
                    <a:lstStyle/>
                    <a:p>
                      <a:r>
                        <a:rPr lang="en-US" dirty="0"/>
                        <a:t>Environmental Consultant</a:t>
                      </a:r>
                    </a:p>
                  </a:txBody>
                  <a:tcPr/>
                </a:tc>
                <a:extLst>
                  <a:ext uri="{0D108BD9-81ED-4DB2-BD59-A6C34878D82A}">
                    <a16:rowId xmlns:a16="http://schemas.microsoft.com/office/drawing/2014/main" val="4175619388"/>
                  </a:ext>
                </a:extLst>
              </a:tr>
              <a:tr h="370840">
                <a:tc>
                  <a:txBody>
                    <a:bodyPr/>
                    <a:lstStyle/>
                    <a:p>
                      <a:r>
                        <a:rPr lang="en-US"/>
                        <a:t>Jack Giroux</a:t>
                      </a:r>
                      <a:endParaRPr lang="en-US" dirty="0"/>
                    </a:p>
                  </a:txBody>
                  <a:tcPr/>
                </a:tc>
                <a:tc>
                  <a:txBody>
                    <a:bodyPr/>
                    <a:lstStyle/>
                    <a:p>
                      <a:r>
                        <a:rPr lang="en-US"/>
                        <a:t>Cognashene Cottagers’ Association</a:t>
                      </a:r>
                      <a:endParaRPr lang="en-US" dirty="0"/>
                    </a:p>
                  </a:txBody>
                  <a:tcPr/>
                </a:tc>
                <a:tc>
                  <a:txBody>
                    <a:bodyPr/>
                    <a:lstStyle/>
                    <a:p>
                      <a:r>
                        <a:rPr lang="en-US" dirty="0"/>
                        <a:t>GIS Technician, G.B Forever</a:t>
                      </a:r>
                    </a:p>
                  </a:txBody>
                  <a:tcPr/>
                </a:tc>
                <a:extLst>
                  <a:ext uri="{0D108BD9-81ED-4DB2-BD59-A6C34878D82A}">
                    <a16:rowId xmlns:a16="http://schemas.microsoft.com/office/drawing/2014/main" val="558673804"/>
                  </a:ext>
                </a:extLst>
              </a:tr>
              <a:tr h="370840">
                <a:tc>
                  <a:txBody>
                    <a:bodyPr/>
                    <a:lstStyle/>
                    <a:p>
                      <a:r>
                        <a:rPr lang="en-US"/>
                        <a:t>Simon Edwards</a:t>
                      </a:r>
                      <a:endParaRPr lang="en-US" dirty="0"/>
                    </a:p>
                  </a:txBody>
                  <a:tcPr/>
                </a:tc>
                <a:tc>
                  <a:txBody>
                    <a:bodyPr/>
                    <a:lstStyle/>
                    <a:p>
                      <a:r>
                        <a:rPr lang="en-US" dirty="0"/>
                        <a:t>Go Home Lake Cottagers’ Association</a:t>
                      </a:r>
                    </a:p>
                  </a:txBody>
                  <a:tcPr/>
                </a:tc>
                <a:tc>
                  <a:txBody>
                    <a:bodyPr/>
                    <a:lstStyle/>
                    <a:p>
                      <a:r>
                        <a:rPr lang="en-US" dirty="0"/>
                        <a:t>Volunteer and Steward – 40 years</a:t>
                      </a:r>
                    </a:p>
                  </a:txBody>
                  <a:tcPr/>
                </a:tc>
                <a:extLst>
                  <a:ext uri="{0D108BD9-81ED-4DB2-BD59-A6C34878D82A}">
                    <a16:rowId xmlns:a16="http://schemas.microsoft.com/office/drawing/2014/main" val="2653838444"/>
                  </a:ext>
                </a:extLst>
              </a:tr>
            </a:tbl>
          </a:graphicData>
        </a:graphic>
      </p:graphicFrame>
    </p:spTree>
    <p:extLst>
      <p:ext uri="{BB962C8B-B14F-4D97-AF65-F5344CB8AC3E}">
        <p14:creationId xmlns:p14="http://schemas.microsoft.com/office/powerpoint/2010/main" val="271843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7445A3-0DB1-D902-518B-6211283A1751}"/>
              </a:ext>
            </a:extLst>
          </p:cNvPr>
          <p:cNvPicPr>
            <a:picLocks noChangeAspect="1"/>
          </p:cNvPicPr>
          <p:nvPr/>
        </p:nvPicPr>
        <p:blipFill>
          <a:blip r:embed="rId2"/>
          <a:srcRect l="37524" t="20001" r="18709" b="6825"/>
          <a:stretch>
            <a:fillRect/>
          </a:stretch>
        </p:blipFill>
        <p:spPr>
          <a:xfrm>
            <a:off x="0" y="0"/>
            <a:ext cx="7292339" cy="6858000"/>
          </a:xfrm>
          <a:prstGeom prst="rect">
            <a:avLst/>
          </a:prstGeom>
        </p:spPr>
      </p:pic>
      <p:sp>
        <p:nvSpPr>
          <p:cNvPr id="10" name="Oval 9">
            <a:extLst>
              <a:ext uri="{FF2B5EF4-FFF2-40B4-BE49-F238E27FC236}">
                <a16:creationId xmlns:a16="http://schemas.microsoft.com/office/drawing/2014/main" id="{7D77E9BE-6351-4F36-5EE4-1198E7D6F0D3}"/>
              </a:ext>
            </a:extLst>
          </p:cNvPr>
          <p:cNvSpPr/>
          <p:nvPr/>
        </p:nvSpPr>
        <p:spPr>
          <a:xfrm>
            <a:off x="1469572" y="1164772"/>
            <a:ext cx="108857" cy="979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2AA152-A051-D971-53F9-2D76CA4F29DC}"/>
              </a:ext>
            </a:extLst>
          </p:cNvPr>
          <p:cNvPicPr>
            <a:picLocks noChangeAspect="1"/>
          </p:cNvPicPr>
          <p:nvPr/>
        </p:nvPicPr>
        <p:blipFill>
          <a:blip r:embed="rId3"/>
          <a:stretch>
            <a:fillRect/>
          </a:stretch>
        </p:blipFill>
        <p:spPr>
          <a:xfrm>
            <a:off x="4714815" y="83598"/>
            <a:ext cx="128027" cy="115834"/>
          </a:xfrm>
          <a:prstGeom prst="rect">
            <a:avLst/>
          </a:prstGeom>
        </p:spPr>
      </p:pic>
      <p:sp>
        <p:nvSpPr>
          <p:cNvPr id="13" name="TextBox 12">
            <a:extLst>
              <a:ext uri="{FF2B5EF4-FFF2-40B4-BE49-F238E27FC236}">
                <a16:creationId xmlns:a16="http://schemas.microsoft.com/office/drawing/2014/main" id="{DD09AE26-7D63-53C2-0F72-34D87736E205}"/>
              </a:ext>
            </a:extLst>
          </p:cNvPr>
          <p:cNvSpPr txBox="1"/>
          <p:nvPr/>
        </p:nvSpPr>
        <p:spPr>
          <a:xfrm>
            <a:off x="7453024" y="293404"/>
            <a:ext cx="4738976" cy="400110"/>
          </a:xfrm>
          <a:prstGeom prst="rect">
            <a:avLst/>
          </a:prstGeom>
          <a:noFill/>
        </p:spPr>
        <p:txBody>
          <a:bodyPr wrap="square" rtlCol="0">
            <a:spAutoFit/>
          </a:bodyPr>
          <a:lstStyle/>
          <a:p>
            <a:r>
              <a:rPr lang="en-US" sz="2000" b="1" dirty="0"/>
              <a:t>2026 Water Quality Monitoring Regions</a:t>
            </a:r>
          </a:p>
        </p:txBody>
      </p:sp>
      <p:pic>
        <p:nvPicPr>
          <p:cNvPr id="14" name="Picture 13">
            <a:extLst>
              <a:ext uri="{FF2B5EF4-FFF2-40B4-BE49-F238E27FC236}">
                <a16:creationId xmlns:a16="http://schemas.microsoft.com/office/drawing/2014/main" id="{C1CAF949-4B07-FEBB-5C34-39E900C7A798}"/>
              </a:ext>
            </a:extLst>
          </p:cNvPr>
          <p:cNvPicPr>
            <a:picLocks noChangeAspect="1"/>
          </p:cNvPicPr>
          <p:nvPr/>
        </p:nvPicPr>
        <p:blipFill>
          <a:blip r:embed="rId3"/>
          <a:stretch>
            <a:fillRect/>
          </a:stretch>
        </p:blipFill>
        <p:spPr>
          <a:xfrm>
            <a:off x="5030500" y="867369"/>
            <a:ext cx="128027" cy="115834"/>
          </a:xfrm>
          <a:prstGeom prst="rect">
            <a:avLst/>
          </a:prstGeom>
        </p:spPr>
      </p:pic>
      <p:pic>
        <p:nvPicPr>
          <p:cNvPr id="15" name="Picture 14">
            <a:extLst>
              <a:ext uri="{FF2B5EF4-FFF2-40B4-BE49-F238E27FC236}">
                <a16:creationId xmlns:a16="http://schemas.microsoft.com/office/drawing/2014/main" id="{13B9CD5F-B5C6-4FD6-7A8C-A41ECEFDD45E}"/>
              </a:ext>
            </a:extLst>
          </p:cNvPr>
          <p:cNvPicPr>
            <a:picLocks noChangeAspect="1"/>
          </p:cNvPicPr>
          <p:nvPr/>
        </p:nvPicPr>
        <p:blipFill>
          <a:blip r:embed="rId4"/>
          <a:stretch>
            <a:fillRect/>
          </a:stretch>
        </p:blipFill>
        <p:spPr>
          <a:xfrm>
            <a:off x="5030500" y="3549163"/>
            <a:ext cx="134124" cy="115834"/>
          </a:xfrm>
          <a:prstGeom prst="rect">
            <a:avLst/>
          </a:prstGeom>
        </p:spPr>
      </p:pic>
      <p:pic>
        <p:nvPicPr>
          <p:cNvPr id="16" name="Picture 15">
            <a:extLst>
              <a:ext uri="{FF2B5EF4-FFF2-40B4-BE49-F238E27FC236}">
                <a16:creationId xmlns:a16="http://schemas.microsoft.com/office/drawing/2014/main" id="{FBEE9CE8-9DD7-02B1-D331-6AFC711B85F4}"/>
              </a:ext>
            </a:extLst>
          </p:cNvPr>
          <p:cNvPicPr>
            <a:picLocks noChangeAspect="1"/>
          </p:cNvPicPr>
          <p:nvPr/>
        </p:nvPicPr>
        <p:blipFill>
          <a:blip r:embed="rId4"/>
          <a:stretch>
            <a:fillRect/>
          </a:stretch>
        </p:blipFill>
        <p:spPr>
          <a:xfrm>
            <a:off x="5604395" y="4590283"/>
            <a:ext cx="134124" cy="115834"/>
          </a:xfrm>
          <a:prstGeom prst="rect">
            <a:avLst/>
          </a:prstGeom>
        </p:spPr>
      </p:pic>
      <p:pic>
        <p:nvPicPr>
          <p:cNvPr id="17" name="Picture 16">
            <a:extLst>
              <a:ext uri="{FF2B5EF4-FFF2-40B4-BE49-F238E27FC236}">
                <a16:creationId xmlns:a16="http://schemas.microsoft.com/office/drawing/2014/main" id="{02AE984A-2C00-D252-6F87-734F5C8168EF}"/>
              </a:ext>
            </a:extLst>
          </p:cNvPr>
          <p:cNvPicPr>
            <a:picLocks noChangeAspect="1"/>
          </p:cNvPicPr>
          <p:nvPr/>
        </p:nvPicPr>
        <p:blipFill>
          <a:blip r:embed="rId4"/>
          <a:stretch>
            <a:fillRect/>
          </a:stretch>
        </p:blipFill>
        <p:spPr>
          <a:xfrm>
            <a:off x="6085114" y="4862425"/>
            <a:ext cx="134124" cy="115834"/>
          </a:xfrm>
          <a:prstGeom prst="rect">
            <a:avLst/>
          </a:prstGeom>
          <a:noFill/>
        </p:spPr>
      </p:pic>
      <p:pic>
        <p:nvPicPr>
          <p:cNvPr id="18" name="Picture 17">
            <a:extLst>
              <a:ext uri="{FF2B5EF4-FFF2-40B4-BE49-F238E27FC236}">
                <a16:creationId xmlns:a16="http://schemas.microsoft.com/office/drawing/2014/main" id="{F301DC2E-D59C-0E2E-1479-E45F27855335}"/>
              </a:ext>
            </a:extLst>
          </p:cNvPr>
          <p:cNvPicPr>
            <a:picLocks noChangeAspect="1"/>
          </p:cNvPicPr>
          <p:nvPr/>
        </p:nvPicPr>
        <p:blipFill>
          <a:blip r:embed="rId4"/>
          <a:stretch>
            <a:fillRect/>
          </a:stretch>
        </p:blipFill>
        <p:spPr>
          <a:xfrm>
            <a:off x="5615281" y="5722125"/>
            <a:ext cx="134124" cy="115834"/>
          </a:xfrm>
          <a:prstGeom prst="rect">
            <a:avLst/>
          </a:prstGeom>
        </p:spPr>
      </p:pic>
      <p:pic>
        <p:nvPicPr>
          <p:cNvPr id="19" name="Picture 18">
            <a:extLst>
              <a:ext uri="{FF2B5EF4-FFF2-40B4-BE49-F238E27FC236}">
                <a16:creationId xmlns:a16="http://schemas.microsoft.com/office/drawing/2014/main" id="{B418B3E8-4720-7E71-E5D3-3969063FBDF8}"/>
              </a:ext>
            </a:extLst>
          </p:cNvPr>
          <p:cNvPicPr>
            <a:picLocks noChangeAspect="1"/>
          </p:cNvPicPr>
          <p:nvPr/>
        </p:nvPicPr>
        <p:blipFill>
          <a:blip r:embed="rId4"/>
          <a:stretch>
            <a:fillRect/>
          </a:stretch>
        </p:blipFill>
        <p:spPr>
          <a:xfrm>
            <a:off x="4803623" y="6566636"/>
            <a:ext cx="134124" cy="115834"/>
          </a:xfrm>
          <a:prstGeom prst="rect">
            <a:avLst/>
          </a:prstGeom>
        </p:spPr>
      </p:pic>
      <p:pic>
        <p:nvPicPr>
          <p:cNvPr id="20" name="Picture 19">
            <a:extLst>
              <a:ext uri="{FF2B5EF4-FFF2-40B4-BE49-F238E27FC236}">
                <a16:creationId xmlns:a16="http://schemas.microsoft.com/office/drawing/2014/main" id="{0F316DB4-E054-BCEF-E5F3-D981F3986304}"/>
              </a:ext>
            </a:extLst>
          </p:cNvPr>
          <p:cNvPicPr>
            <a:picLocks noChangeAspect="1"/>
          </p:cNvPicPr>
          <p:nvPr/>
        </p:nvPicPr>
        <p:blipFill>
          <a:blip r:embed="rId4"/>
          <a:stretch>
            <a:fillRect/>
          </a:stretch>
        </p:blipFill>
        <p:spPr>
          <a:xfrm>
            <a:off x="3949767" y="5450254"/>
            <a:ext cx="134124" cy="115834"/>
          </a:xfrm>
          <a:prstGeom prst="rect">
            <a:avLst/>
          </a:prstGeom>
        </p:spPr>
      </p:pic>
      <p:pic>
        <p:nvPicPr>
          <p:cNvPr id="21" name="Picture 20">
            <a:extLst>
              <a:ext uri="{FF2B5EF4-FFF2-40B4-BE49-F238E27FC236}">
                <a16:creationId xmlns:a16="http://schemas.microsoft.com/office/drawing/2014/main" id="{06392604-8C35-EA56-25DC-2FADF408E5A0}"/>
              </a:ext>
            </a:extLst>
          </p:cNvPr>
          <p:cNvPicPr>
            <a:picLocks noChangeAspect="1"/>
          </p:cNvPicPr>
          <p:nvPr/>
        </p:nvPicPr>
        <p:blipFill>
          <a:blip r:embed="rId4"/>
          <a:stretch>
            <a:fillRect/>
          </a:stretch>
        </p:blipFill>
        <p:spPr>
          <a:xfrm>
            <a:off x="3684813" y="2772369"/>
            <a:ext cx="134124" cy="115834"/>
          </a:xfrm>
          <a:prstGeom prst="rect">
            <a:avLst/>
          </a:prstGeom>
        </p:spPr>
      </p:pic>
      <p:sp>
        <p:nvSpPr>
          <p:cNvPr id="26" name="TextBox 25">
            <a:extLst>
              <a:ext uri="{FF2B5EF4-FFF2-40B4-BE49-F238E27FC236}">
                <a16:creationId xmlns:a16="http://schemas.microsoft.com/office/drawing/2014/main" id="{C3186208-87BF-445A-5587-B0693FEFA603}"/>
              </a:ext>
            </a:extLst>
          </p:cNvPr>
          <p:cNvSpPr txBox="1"/>
          <p:nvPr/>
        </p:nvSpPr>
        <p:spPr>
          <a:xfrm>
            <a:off x="5595257" y="2694214"/>
            <a:ext cx="914400" cy="914400"/>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D7E2B011-BF01-68FD-89CE-1543EF20B6D3}"/>
              </a:ext>
            </a:extLst>
          </p:cNvPr>
          <p:cNvSpPr txBox="1"/>
          <p:nvPr/>
        </p:nvSpPr>
        <p:spPr>
          <a:xfrm>
            <a:off x="1524000" y="1211803"/>
            <a:ext cx="1957480" cy="307777"/>
          </a:xfrm>
          <a:prstGeom prst="rect">
            <a:avLst/>
          </a:prstGeom>
          <a:noFill/>
        </p:spPr>
        <p:txBody>
          <a:bodyPr wrap="square" rtlCol="0">
            <a:spAutoFit/>
          </a:bodyPr>
          <a:lstStyle/>
          <a:p>
            <a:r>
              <a:rPr lang="en-US" sz="1400" b="1" dirty="0"/>
              <a:t>Twelve Mile Bay</a:t>
            </a:r>
          </a:p>
        </p:txBody>
      </p:sp>
      <p:sp>
        <p:nvSpPr>
          <p:cNvPr id="29" name="TextBox 28">
            <a:extLst>
              <a:ext uri="{FF2B5EF4-FFF2-40B4-BE49-F238E27FC236}">
                <a16:creationId xmlns:a16="http://schemas.microsoft.com/office/drawing/2014/main" id="{9B39E024-3CD9-991F-CC1A-56F7AC9FB1B8}"/>
              </a:ext>
            </a:extLst>
          </p:cNvPr>
          <p:cNvSpPr txBox="1"/>
          <p:nvPr/>
        </p:nvSpPr>
        <p:spPr>
          <a:xfrm>
            <a:off x="4875499" y="0"/>
            <a:ext cx="1849271" cy="307777"/>
          </a:xfrm>
          <a:prstGeom prst="rect">
            <a:avLst/>
          </a:prstGeom>
          <a:noFill/>
        </p:spPr>
        <p:txBody>
          <a:bodyPr wrap="square" rtlCol="0">
            <a:spAutoFit/>
          </a:bodyPr>
          <a:lstStyle/>
          <a:p>
            <a:r>
              <a:rPr lang="en-US" sz="1400" b="1" dirty="0"/>
              <a:t>Stewart Lake</a:t>
            </a:r>
          </a:p>
        </p:txBody>
      </p:sp>
      <p:sp>
        <p:nvSpPr>
          <p:cNvPr id="30" name="TextBox 29">
            <a:extLst>
              <a:ext uri="{FF2B5EF4-FFF2-40B4-BE49-F238E27FC236}">
                <a16:creationId xmlns:a16="http://schemas.microsoft.com/office/drawing/2014/main" id="{A14A0132-EA8C-4590-0BE1-3F404DB8B51A}"/>
              </a:ext>
            </a:extLst>
          </p:cNvPr>
          <p:cNvSpPr txBox="1"/>
          <p:nvPr/>
        </p:nvSpPr>
        <p:spPr>
          <a:xfrm>
            <a:off x="5230586" y="771397"/>
            <a:ext cx="1643742" cy="307777"/>
          </a:xfrm>
          <a:prstGeom prst="rect">
            <a:avLst/>
          </a:prstGeom>
          <a:noFill/>
        </p:spPr>
        <p:txBody>
          <a:bodyPr wrap="square" rtlCol="0">
            <a:spAutoFit/>
          </a:bodyPr>
          <a:lstStyle/>
          <a:p>
            <a:r>
              <a:rPr lang="en-US" sz="1400" b="1" dirty="0"/>
              <a:t>Myers Lake</a:t>
            </a:r>
          </a:p>
        </p:txBody>
      </p:sp>
      <p:sp>
        <p:nvSpPr>
          <p:cNvPr id="31" name="TextBox 30">
            <a:extLst>
              <a:ext uri="{FF2B5EF4-FFF2-40B4-BE49-F238E27FC236}">
                <a16:creationId xmlns:a16="http://schemas.microsoft.com/office/drawing/2014/main" id="{2171A318-54BD-E1EA-567B-31D4799D4184}"/>
              </a:ext>
            </a:extLst>
          </p:cNvPr>
          <p:cNvSpPr txBox="1"/>
          <p:nvPr/>
        </p:nvSpPr>
        <p:spPr>
          <a:xfrm>
            <a:off x="3818937" y="2676397"/>
            <a:ext cx="1643743" cy="307777"/>
          </a:xfrm>
          <a:prstGeom prst="rect">
            <a:avLst/>
          </a:prstGeom>
          <a:noFill/>
        </p:spPr>
        <p:txBody>
          <a:bodyPr wrap="square" rtlCol="0">
            <a:spAutoFit/>
          </a:bodyPr>
          <a:lstStyle/>
          <a:p>
            <a:r>
              <a:rPr lang="en-US" sz="1400" b="1" dirty="0"/>
              <a:t>Go Home Lake</a:t>
            </a:r>
          </a:p>
        </p:txBody>
      </p:sp>
      <p:sp>
        <p:nvSpPr>
          <p:cNvPr id="32" name="TextBox 31">
            <a:extLst>
              <a:ext uri="{FF2B5EF4-FFF2-40B4-BE49-F238E27FC236}">
                <a16:creationId xmlns:a16="http://schemas.microsoft.com/office/drawing/2014/main" id="{B6BB5D9E-42F4-0579-E48B-9E08F4251716}"/>
              </a:ext>
            </a:extLst>
          </p:cNvPr>
          <p:cNvSpPr txBox="1"/>
          <p:nvPr/>
        </p:nvSpPr>
        <p:spPr>
          <a:xfrm>
            <a:off x="1012372" y="2853546"/>
            <a:ext cx="1812470" cy="307777"/>
          </a:xfrm>
          <a:prstGeom prst="rect">
            <a:avLst/>
          </a:prstGeom>
          <a:noFill/>
        </p:spPr>
        <p:txBody>
          <a:bodyPr wrap="square" rtlCol="0">
            <a:spAutoFit/>
          </a:bodyPr>
          <a:lstStyle/>
          <a:p>
            <a:r>
              <a:rPr lang="en-US" sz="1400" b="1" dirty="0"/>
              <a:t>Go Home Bay</a:t>
            </a:r>
          </a:p>
        </p:txBody>
      </p:sp>
      <p:sp>
        <p:nvSpPr>
          <p:cNvPr id="33" name="TextBox 32">
            <a:extLst>
              <a:ext uri="{FF2B5EF4-FFF2-40B4-BE49-F238E27FC236}">
                <a16:creationId xmlns:a16="http://schemas.microsoft.com/office/drawing/2014/main" id="{67B46F74-C7F7-D646-5EDE-4A2753467435}"/>
              </a:ext>
            </a:extLst>
          </p:cNvPr>
          <p:cNvSpPr txBox="1"/>
          <p:nvPr/>
        </p:nvSpPr>
        <p:spPr>
          <a:xfrm>
            <a:off x="1413296" y="3939951"/>
            <a:ext cx="1745408" cy="307777"/>
          </a:xfrm>
          <a:prstGeom prst="rect">
            <a:avLst/>
          </a:prstGeom>
          <a:noFill/>
        </p:spPr>
        <p:txBody>
          <a:bodyPr wrap="square" rtlCol="0">
            <a:spAutoFit/>
          </a:bodyPr>
          <a:lstStyle/>
          <a:p>
            <a:r>
              <a:rPr lang="en-US" sz="1400" b="1" dirty="0"/>
              <a:t>Cognashene</a:t>
            </a:r>
          </a:p>
        </p:txBody>
      </p:sp>
      <p:sp>
        <p:nvSpPr>
          <p:cNvPr id="34" name="TextBox 33">
            <a:extLst>
              <a:ext uri="{FF2B5EF4-FFF2-40B4-BE49-F238E27FC236}">
                <a16:creationId xmlns:a16="http://schemas.microsoft.com/office/drawing/2014/main" id="{775D93A2-8C80-98A5-7C8F-92C2B2F17961}"/>
              </a:ext>
            </a:extLst>
          </p:cNvPr>
          <p:cNvSpPr txBox="1"/>
          <p:nvPr/>
        </p:nvSpPr>
        <p:spPr>
          <a:xfrm>
            <a:off x="5158527" y="3449282"/>
            <a:ext cx="1643742" cy="307777"/>
          </a:xfrm>
          <a:prstGeom prst="rect">
            <a:avLst/>
          </a:prstGeom>
          <a:noFill/>
        </p:spPr>
        <p:txBody>
          <a:bodyPr wrap="square" rtlCol="0">
            <a:spAutoFit/>
          </a:bodyPr>
          <a:lstStyle/>
          <a:p>
            <a:r>
              <a:rPr lang="en-US" sz="1400" b="1" dirty="0"/>
              <a:t>Gibson Lake</a:t>
            </a:r>
          </a:p>
        </p:txBody>
      </p:sp>
      <p:sp>
        <p:nvSpPr>
          <p:cNvPr id="35" name="TextBox 34">
            <a:extLst>
              <a:ext uri="{FF2B5EF4-FFF2-40B4-BE49-F238E27FC236}">
                <a16:creationId xmlns:a16="http://schemas.microsoft.com/office/drawing/2014/main" id="{AB221A3F-84CC-1FD5-D184-1668EDBC41AF}"/>
              </a:ext>
            </a:extLst>
          </p:cNvPr>
          <p:cNvSpPr txBox="1"/>
          <p:nvPr/>
        </p:nvSpPr>
        <p:spPr>
          <a:xfrm>
            <a:off x="3949767" y="6452382"/>
            <a:ext cx="1415144" cy="307777"/>
          </a:xfrm>
          <a:prstGeom prst="rect">
            <a:avLst/>
          </a:prstGeom>
          <a:noFill/>
        </p:spPr>
        <p:txBody>
          <a:bodyPr wrap="square" rtlCol="0">
            <a:spAutoFit/>
          </a:bodyPr>
          <a:lstStyle/>
          <a:p>
            <a:r>
              <a:rPr lang="en-US" sz="1400" b="1" dirty="0"/>
              <a:t>Oak Bay</a:t>
            </a:r>
          </a:p>
        </p:txBody>
      </p:sp>
      <p:sp>
        <p:nvSpPr>
          <p:cNvPr id="36" name="TextBox 35">
            <a:extLst>
              <a:ext uri="{FF2B5EF4-FFF2-40B4-BE49-F238E27FC236}">
                <a16:creationId xmlns:a16="http://schemas.microsoft.com/office/drawing/2014/main" id="{DA7E21CA-9ACD-F0DE-E900-8244D6F4708E}"/>
              </a:ext>
            </a:extLst>
          </p:cNvPr>
          <p:cNvSpPr txBox="1"/>
          <p:nvPr/>
        </p:nvSpPr>
        <p:spPr>
          <a:xfrm>
            <a:off x="4083891" y="5355770"/>
            <a:ext cx="2534425" cy="307777"/>
          </a:xfrm>
          <a:prstGeom prst="rect">
            <a:avLst/>
          </a:prstGeom>
          <a:noFill/>
        </p:spPr>
        <p:txBody>
          <a:bodyPr wrap="square" rtlCol="0">
            <a:spAutoFit/>
          </a:bodyPr>
          <a:lstStyle/>
          <a:p>
            <a:r>
              <a:rPr lang="en-US" sz="1400" b="1" dirty="0"/>
              <a:t>Honey Harbour</a:t>
            </a:r>
          </a:p>
        </p:txBody>
      </p:sp>
      <p:sp>
        <p:nvSpPr>
          <p:cNvPr id="37" name="TextBox 36">
            <a:extLst>
              <a:ext uri="{FF2B5EF4-FFF2-40B4-BE49-F238E27FC236}">
                <a16:creationId xmlns:a16="http://schemas.microsoft.com/office/drawing/2014/main" id="{3165A57C-25AF-99F0-808B-5B4EF452C17D}"/>
              </a:ext>
            </a:extLst>
          </p:cNvPr>
          <p:cNvSpPr txBox="1"/>
          <p:nvPr/>
        </p:nvSpPr>
        <p:spPr>
          <a:xfrm>
            <a:off x="5749405" y="5626153"/>
            <a:ext cx="1883229" cy="307777"/>
          </a:xfrm>
          <a:prstGeom prst="rect">
            <a:avLst/>
          </a:prstGeom>
          <a:noFill/>
        </p:spPr>
        <p:txBody>
          <a:bodyPr wrap="square" rtlCol="0">
            <a:spAutoFit/>
          </a:bodyPr>
          <a:lstStyle/>
          <a:p>
            <a:r>
              <a:rPr lang="en-US" sz="1400" b="1" dirty="0"/>
              <a:t>Gloucester Pool</a:t>
            </a:r>
          </a:p>
        </p:txBody>
      </p:sp>
      <p:sp>
        <p:nvSpPr>
          <p:cNvPr id="38" name="TextBox 37">
            <a:extLst>
              <a:ext uri="{FF2B5EF4-FFF2-40B4-BE49-F238E27FC236}">
                <a16:creationId xmlns:a16="http://schemas.microsoft.com/office/drawing/2014/main" id="{DB996B92-9C1F-A8BC-860E-4E66A4F9F0D6}"/>
              </a:ext>
            </a:extLst>
          </p:cNvPr>
          <p:cNvSpPr txBox="1"/>
          <p:nvPr/>
        </p:nvSpPr>
        <p:spPr>
          <a:xfrm>
            <a:off x="6219238" y="4758913"/>
            <a:ext cx="2100942" cy="307777"/>
          </a:xfrm>
          <a:prstGeom prst="rect">
            <a:avLst/>
          </a:prstGeom>
          <a:noFill/>
        </p:spPr>
        <p:txBody>
          <a:bodyPr wrap="square" rtlCol="0">
            <a:spAutoFit/>
          </a:bodyPr>
          <a:lstStyle/>
          <a:p>
            <a:r>
              <a:rPr lang="en-US" sz="1400" b="1" dirty="0"/>
              <a:t>Severn River</a:t>
            </a:r>
          </a:p>
        </p:txBody>
      </p:sp>
      <p:sp>
        <p:nvSpPr>
          <p:cNvPr id="39" name="TextBox 38">
            <a:extLst>
              <a:ext uri="{FF2B5EF4-FFF2-40B4-BE49-F238E27FC236}">
                <a16:creationId xmlns:a16="http://schemas.microsoft.com/office/drawing/2014/main" id="{313B2E30-4E19-1814-8BCD-8735C162B111}"/>
              </a:ext>
            </a:extLst>
          </p:cNvPr>
          <p:cNvSpPr txBox="1"/>
          <p:nvPr/>
        </p:nvSpPr>
        <p:spPr>
          <a:xfrm>
            <a:off x="5749405" y="4496070"/>
            <a:ext cx="1703618" cy="307777"/>
          </a:xfrm>
          <a:prstGeom prst="rect">
            <a:avLst/>
          </a:prstGeom>
          <a:noFill/>
        </p:spPr>
        <p:txBody>
          <a:bodyPr wrap="square" rtlCol="0">
            <a:spAutoFit/>
          </a:bodyPr>
          <a:lstStyle/>
          <a:p>
            <a:r>
              <a:rPr lang="en-US" sz="1400" b="1" dirty="0"/>
              <a:t>Six Mile Lake</a:t>
            </a:r>
          </a:p>
        </p:txBody>
      </p:sp>
      <p:sp>
        <p:nvSpPr>
          <p:cNvPr id="4" name="Oval 3">
            <a:extLst>
              <a:ext uri="{FF2B5EF4-FFF2-40B4-BE49-F238E27FC236}">
                <a16:creationId xmlns:a16="http://schemas.microsoft.com/office/drawing/2014/main" id="{C7CDC506-6C71-28FB-2B6B-33E813B61571}"/>
              </a:ext>
            </a:extLst>
          </p:cNvPr>
          <p:cNvSpPr/>
          <p:nvPr/>
        </p:nvSpPr>
        <p:spPr>
          <a:xfrm>
            <a:off x="2396704" y="2963891"/>
            <a:ext cx="108857" cy="979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35F7CF3-30EE-4BFF-078A-42131B6741F6}"/>
              </a:ext>
            </a:extLst>
          </p:cNvPr>
          <p:cNvSpPr/>
          <p:nvPr/>
        </p:nvSpPr>
        <p:spPr>
          <a:xfrm>
            <a:off x="2670990" y="4038388"/>
            <a:ext cx="112551" cy="11825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98AE34-A8B4-7373-45B7-3EFB37A57F73}"/>
              </a:ext>
            </a:extLst>
          </p:cNvPr>
          <p:cNvSpPr txBox="1"/>
          <p:nvPr/>
        </p:nvSpPr>
        <p:spPr>
          <a:xfrm>
            <a:off x="7639424" y="610136"/>
            <a:ext cx="4465491" cy="6247864"/>
          </a:xfrm>
          <a:prstGeom prst="rect">
            <a:avLst/>
          </a:prstGeom>
          <a:noFill/>
        </p:spPr>
        <p:txBody>
          <a:bodyPr wrap="square" rtlCol="0">
            <a:spAutoFit/>
          </a:bodyPr>
          <a:lstStyle/>
          <a:p>
            <a:r>
              <a:rPr lang="en-US" sz="2000" b="1" u="sng" dirty="0"/>
              <a:t>Inland Lakes:</a:t>
            </a:r>
          </a:p>
          <a:p>
            <a:endParaRPr lang="en-US" sz="2000" u="sng" dirty="0"/>
          </a:p>
          <a:p>
            <a:r>
              <a:rPr lang="en-US" sz="2000" dirty="0"/>
              <a:t>Gloucester Pool</a:t>
            </a:r>
          </a:p>
          <a:p>
            <a:r>
              <a:rPr lang="en-US" sz="2000" dirty="0"/>
              <a:t>Severn River</a:t>
            </a:r>
          </a:p>
          <a:p>
            <a:r>
              <a:rPr lang="en-US" sz="2000" dirty="0"/>
              <a:t>Six Mile Lake</a:t>
            </a:r>
          </a:p>
          <a:p>
            <a:r>
              <a:rPr lang="en-US" sz="2000" dirty="0"/>
              <a:t>Gibson Lake</a:t>
            </a:r>
          </a:p>
          <a:p>
            <a:r>
              <a:rPr lang="en-US" sz="2000" dirty="0"/>
              <a:t>Go Home Lake</a:t>
            </a:r>
          </a:p>
          <a:p>
            <a:r>
              <a:rPr lang="en-US" sz="2000" dirty="0"/>
              <a:t>Myers Lake</a:t>
            </a:r>
          </a:p>
          <a:p>
            <a:r>
              <a:rPr lang="en-US" sz="2000" dirty="0"/>
              <a:t>Stewart Lake</a:t>
            </a:r>
          </a:p>
          <a:p>
            <a:endParaRPr lang="en-US" sz="2000" dirty="0"/>
          </a:p>
          <a:p>
            <a:r>
              <a:rPr lang="en-US" sz="2000" b="1" u="sng" dirty="0"/>
              <a:t>Coastal Georgian Bay:</a:t>
            </a:r>
          </a:p>
          <a:p>
            <a:endParaRPr lang="en-US" sz="2000" b="1" u="sng" dirty="0"/>
          </a:p>
          <a:p>
            <a:r>
              <a:rPr lang="en-US" sz="2000" dirty="0"/>
              <a:t>Oak Bay</a:t>
            </a:r>
          </a:p>
          <a:p>
            <a:r>
              <a:rPr lang="en-US" sz="2000" dirty="0"/>
              <a:t>Honey Harbour (North and South)</a:t>
            </a:r>
          </a:p>
          <a:p>
            <a:r>
              <a:rPr lang="en-US" sz="2000" dirty="0"/>
              <a:t>Cognashene (Area 1 and Area 2) - </a:t>
            </a:r>
            <a:r>
              <a:rPr lang="en-US" sz="2000" b="1" dirty="0">
                <a:solidFill>
                  <a:srgbClr val="FF0000"/>
                </a:solidFill>
              </a:rPr>
              <a:t>NEW</a:t>
            </a:r>
          </a:p>
          <a:p>
            <a:r>
              <a:rPr lang="en-US" sz="2000" dirty="0"/>
              <a:t>Go Home Bay - </a:t>
            </a:r>
            <a:r>
              <a:rPr lang="en-US" sz="2000" b="1" dirty="0">
                <a:solidFill>
                  <a:srgbClr val="FF0000"/>
                </a:solidFill>
              </a:rPr>
              <a:t>NEW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Wah </a:t>
            </a:r>
            <a:r>
              <a:rPr lang="en-US" sz="2000" dirty="0" err="1"/>
              <a:t>Wah</a:t>
            </a:r>
            <a:r>
              <a:rPr lang="en-US" sz="2000" dirty="0"/>
              <a:t> </a:t>
            </a:r>
            <a:r>
              <a:rPr lang="en-US" sz="2000" dirty="0" err="1"/>
              <a:t>Taysee</a:t>
            </a:r>
            <a:r>
              <a:rPr lang="en-US" sz="2000" dirty="0"/>
              <a:t> - </a:t>
            </a: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NEW</a:t>
            </a:r>
            <a:endParaRPr lang="en-US" sz="2000" dirty="0"/>
          </a:p>
          <a:p>
            <a:r>
              <a:rPr lang="en-US" sz="2000" dirty="0"/>
              <a:t>Twelve Mile Bay - </a:t>
            </a:r>
            <a:r>
              <a:rPr lang="en-US" sz="2000" b="1" dirty="0">
                <a:solidFill>
                  <a:srgbClr val="FF0000"/>
                </a:solidFill>
              </a:rPr>
              <a:t>NEW</a:t>
            </a:r>
          </a:p>
          <a:p>
            <a:r>
              <a:rPr lang="en-US" sz="2000" dirty="0"/>
              <a:t>Port Severn - </a:t>
            </a:r>
            <a:r>
              <a:rPr lang="en-US" sz="2000" b="1" dirty="0">
                <a:solidFill>
                  <a:srgbClr val="FF0000"/>
                </a:solidFill>
              </a:rPr>
              <a:t>NEW</a:t>
            </a:r>
          </a:p>
          <a:p>
            <a:endParaRPr lang="en-US" sz="2000" dirty="0"/>
          </a:p>
        </p:txBody>
      </p:sp>
      <p:pic>
        <p:nvPicPr>
          <p:cNvPr id="7" name="Picture 6">
            <a:extLst>
              <a:ext uri="{FF2B5EF4-FFF2-40B4-BE49-F238E27FC236}">
                <a16:creationId xmlns:a16="http://schemas.microsoft.com/office/drawing/2014/main" id="{5FD4631E-FE6F-4FB2-620E-A11B2489E6B0}"/>
              </a:ext>
            </a:extLst>
          </p:cNvPr>
          <p:cNvPicPr>
            <a:picLocks noChangeAspect="1"/>
          </p:cNvPicPr>
          <p:nvPr/>
        </p:nvPicPr>
        <p:blipFill>
          <a:blip r:embed="rId5"/>
          <a:stretch>
            <a:fillRect/>
          </a:stretch>
        </p:blipFill>
        <p:spPr>
          <a:xfrm rot="19670687">
            <a:off x="5140481" y="6656993"/>
            <a:ext cx="134124" cy="140220"/>
          </a:xfrm>
          <a:prstGeom prst="rect">
            <a:avLst/>
          </a:prstGeom>
        </p:spPr>
      </p:pic>
      <p:sp>
        <p:nvSpPr>
          <p:cNvPr id="8" name="TextBox 7">
            <a:extLst>
              <a:ext uri="{FF2B5EF4-FFF2-40B4-BE49-F238E27FC236}">
                <a16:creationId xmlns:a16="http://schemas.microsoft.com/office/drawing/2014/main" id="{98C63FA0-FE97-C277-77D9-29168A6DF50F}"/>
              </a:ext>
            </a:extLst>
          </p:cNvPr>
          <p:cNvSpPr txBox="1"/>
          <p:nvPr/>
        </p:nvSpPr>
        <p:spPr>
          <a:xfrm>
            <a:off x="5274129" y="6550223"/>
            <a:ext cx="1883229" cy="307777"/>
          </a:xfrm>
          <a:prstGeom prst="rect">
            <a:avLst/>
          </a:prstGeom>
          <a:noFill/>
        </p:spPr>
        <p:txBody>
          <a:bodyPr wrap="square" rtlCol="0">
            <a:spAutoFit/>
          </a:bodyPr>
          <a:lstStyle/>
          <a:p>
            <a:r>
              <a:rPr lang="en-US" sz="1400" b="1" dirty="0"/>
              <a:t>Port Severn</a:t>
            </a:r>
          </a:p>
        </p:txBody>
      </p:sp>
      <p:pic>
        <p:nvPicPr>
          <p:cNvPr id="3" name="Picture 2">
            <a:extLst>
              <a:ext uri="{FF2B5EF4-FFF2-40B4-BE49-F238E27FC236}">
                <a16:creationId xmlns:a16="http://schemas.microsoft.com/office/drawing/2014/main" id="{B38B0EB5-61AD-DC97-2E63-EDB9DE63760D}"/>
              </a:ext>
            </a:extLst>
          </p:cNvPr>
          <p:cNvPicPr>
            <a:picLocks noChangeAspect="1"/>
          </p:cNvPicPr>
          <p:nvPr/>
        </p:nvPicPr>
        <p:blipFill>
          <a:blip r:embed="rId6"/>
          <a:stretch>
            <a:fillRect/>
          </a:stretch>
        </p:blipFill>
        <p:spPr>
          <a:xfrm>
            <a:off x="1341545" y="1729095"/>
            <a:ext cx="128027" cy="115834"/>
          </a:xfrm>
          <a:prstGeom prst="rect">
            <a:avLst/>
          </a:prstGeom>
        </p:spPr>
      </p:pic>
      <p:sp>
        <p:nvSpPr>
          <p:cNvPr id="23" name="TextBox 22">
            <a:extLst>
              <a:ext uri="{FF2B5EF4-FFF2-40B4-BE49-F238E27FC236}">
                <a16:creationId xmlns:a16="http://schemas.microsoft.com/office/drawing/2014/main" id="{5ABA3903-00CB-F13F-9673-AF2A0835A6CD}"/>
              </a:ext>
            </a:extLst>
          </p:cNvPr>
          <p:cNvSpPr txBox="1"/>
          <p:nvPr/>
        </p:nvSpPr>
        <p:spPr>
          <a:xfrm>
            <a:off x="1243598" y="1887482"/>
            <a:ext cx="2074606" cy="307777"/>
          </a:xfrm>
          <a:prstGeom prst="rect">
            <a:avLst/>
          </a:prstGeom>
          <a:noFill/>
        </p:spPr>
        <p:txBody>
          <a:bodyPr wrap="square" rtlCol="0">
            <a:spAutoFit/>
          </a:bodyPr>
          <a:lstStyle/>
          <a:p>
            <a:r>
              <a:rPr lang="en-US" sz="1400" b="1" dirty="0"/>
              <a:t>Wah </a:t>
            </a:r>
            <a:r>
              <a:rPr lang="en-US" sz="1400" b="1" dirty="0" err="1"/>
              <a:t>Wah</a:t>
            </a:r>
            <a:r>
              <a:rPr lang="en-US" sz="1400" b="1" dirty="0"/>
              <a:t> </a:t>
            </a:r>
            <a:r>
              <a:rPr lang="en-US" sz="1400" b="1" dirty="0" err="1"/>
              <a:t>Taysee</a:t>
            </a:r>
            <a:endParaRPr lang="en-US" sz="1400" b="1" dirty="0"/>
          </a:p>
        </p:txBody>
      </p:sp>
    </p:spTree>
    <p:extLst>
      <p:ext uri="{BB962C8B-B14F-4D97-AF65-F5344CB8AC3E}">
        <p14:creationId xmlns:p14="http://schemas.microsoft.com/office/powerpoint/2010/main" val="3640567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0EAF0D-0D0F-DA8B-28D6-A56739105781}"/>
              </a:ext>
            </a:extLst>
          </p:cNvPr>
          <p:cNvSpPr txBox="1"/>
          <p:nvPr/>
        </p:nvSpPr>
        <p:spPr>
          <a:xfrm>
            <a:off x="3126658" y="0"/>
            <a:ext cx="6096000" cy="920445"/>
          </a:xfrm>
          <a:prstGeom prst="rect">
            <a:avLst/>
          </a:prstGeom>
          <a:noFill/>
        </p:spPr>
        <p:txBody>
          <a:bodyPr wrap="square">
            <a:spAutoFit/>
          </a:bodyPr>
          <a:lstStyle/>
          <a:p>
            <a:pPr marL="0" marR="0">
              <a:lnSpc>
                <a:spcPct val="107000"/>
              </a:lnSpc>
              <a:spcBef>
                <a:spcPts val="1800"/>
              </a:spcBef>
              <a:spcAft>
                <a:spcPts val="400"/>
              </a:spcAft>
              <a:buNone/>
            </a:pPr>
            <a:r>
              <a:rPr lang="en-US" sz="24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Water Quality Parameters Monitored:</a:t>
            </a:r>
          </a:p>
          <a:p>
            <a:pPr marL="0" marR="0">
              <a:lnSpc>
                <a:spcPct val="107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DE32E66A-3D93-D43E-D5F8-1AB55CCA3820}"/>
              </a:ext>
            </a:extLst>
          </p:cNvPr>
          <p:cNvGraphicFramePr>
            <a:graphicFrameLocks noGrp="1"/>
          </p:cNvGraphicFramePr>
          <p:nvPr>
            <p:extLst>
              <p:ext uri="{D42A27DB-BD31-4B8C-83A1-F6EECF244321}">
                <p14:modId xmlns:p14="http://schemas.microsoft.com/office/powerpoint/2010/main" val="160692127"/>
              </p:ext>
            </p:extLst>
          </p:nvPr>
        </p:nvGraphicFramePr>
        <p:xfrm>
          <a:off x="157316" y="585722"/>
          <a:ext cx="11916922" cy="5979160"/>
        </p:xfrm>
        <a:graphic>
          <a:graphicData uri="http://schemas.openxmlformats.org/drawingml/2006/table">
            <a:tbl>
              <a:tblPr firstRow="1" bandRow="1">
                <a:tableStyleId>{5C22544A-7EE6-4342-B048-85BDC9FD1C3A}</a:tableStyleId>
              </a:tblPr>
              <a:tblGrid>
                <a:gridCol w="1584409">
                  <a:extLst>
                    <a:ext uri="{9D8B030D-6E8A-4147-A177-3AD203B41FA5}">
                      <a16:colId xmlns:a16="http://schemas.microsoft.com/office/drawing/2014/main" val="2747994640"/>
                    </a:ext>
                  </a:extLst>
                </a:gridCol>
                <a:gridCol w="2202914">
                  <a:extLst>
                    <a:ext uri="{9D8B030D-6E8A-4147-A177-3AD203B41FA5}">
                      <a16:colId xmlns:a16="http://schemas.microsoft.com/office/drawing/2014/main" val="3721740699"/>
                    </a:ext>
                  </a:extLst>
                </a:gridCol>
                <a:gridCol w="2589788">
                  <a:extLst>
                    <a:ext uri="{9D8B030D-6E8A-4147-A177-3AD203B41FA5}">
                      <a16:colId xmlns:a16="http://schemas.microsoft.com/office/drawing/2014/main" val="1911556963"/>
                    </a:ext>
                  </a:extLst>
                </a:gridCol>
                <a:gridCol w="1538780">
                  <a:extLst>
                    <a:ext uri="{9D8B030D-6E8A-4147-A177-3AD203B41FA5}">
                      <a16:colId xmlns:a16="http://schemas.microsoft.com/office/drawing/2014/main" val="98617993"/>
                    </a:ext>
                  </a:extLst>
                </a:gridCol>
                <a:gridCol w="1538780">
                  <a:extLst>
                    <a:ext uri="{9D8B030D-6E8A-4147-A177-3AD203B41FA5}">
                      <a16:colId xmlns:a16="http://schemas.microsoft.com/office/drawing/2014/main" val="2331938888"/>
                    </a:ext>
                  </a:extLst>
                </a:gridCol>
                <a:gridCol w="2462251">
                  <a:extLst>
                    <a:ext uri="{9D8B030D-6E8A-4147-A177-3AD203B41FA5}">
                      <a16:colId xmlns:a16="http://schemas.microsoft.com/office/drawing/2014/main" val="201613786"/>
                    </a:ext>
                  </a:extLst>
                </a:gridCol>
              </a:tblGrid>
              <a:tr h="370840">
                <a:tc>
                  <a:txBody>
                    <a:bodyPr/>
                    <a:lstStyle/>
                    <a:p>
                      <a:r>
                        <a:rPr lang="en-US" dirty="0"/>
                        <a:t>Parameter</a:t>
                      </a:r>
                    </a:p>
                  </a:txBody>
                  <a:tcPr>
                    <a:solidFill>
                      <a:schemeClr val="accent1"/>
                    </a:solidFill>
                  </a:tcPr>
                </a:tc>
                <a:tc>
                  <a:txBody>
                    <a:bodyPr/>
                    <a:lstStyle/>
                    <a:p>
                      <a:r>
                        <a:rPr lang="en-US" dirty="0"/>
                        <a:t>Measurement</a:t>
                      </a:r>
                    </a:p>
                    <a:p>
                      <a:r>
                        <a:rPr lang="en-US" dirty="0"/>
                        <a:t>Method </a:t>
                      </a:r>
                    </a:p>
                  </a:txBody>
                  <a:tcPr>
                    <a:solidFill>
                      <a:schemeClr val="accent1"/>
                    </a:solidFill>
                  </a:tcPr>
                </a:tc>
                <a:tc>
                  <a:txBody>
                    <a:bodyPr/>
                    <a:lstStyle/>
                    <a:p>
                      <a:r>
                        <a:rPr lang="en-US" dirty="0"/>
                        <a:t>Sources</a:t>
                      </a:r>
                    </a:p>
                  </a:txBody>
                  <a:tcPr>
                    <a:solidFill>
                      <a:schemeClr val="accent1"/>
                    </a:solidFill>
                  </a:tcPr>
                </a:tc>
                <a:tc>
                  <a:txBody>
                    <a:bodyPr/>
                    <a:lstStyle/>
                    <a:p>
                      <a:r>
                        <a:rPr lang="en-US" dirty="0"/>
                        <a:t>Provincial Guideline</a:t>
                      </a:r>
                    </a:p>
                  </a:txBody>
                  <a:tcPr>
                    <a:solidFill>
                      <a:schemeClr val="accent1"/>
                    </a:solidFill>
                  </a:tcPr>
                </a:tc>
                <a:tc>
                  <a:txBody>
                    <a:bodyPr/>
                    <a:lstStyle/>
                    <a:p>
                      <a:r>
                        <a:rPr lang="en-US" dirty="0"/>
                        <a:t>Georgian Bay Water Quality Objective (GBWQO)</a:t>
                      </a:r>
                    </a:p>
                  </a:txBody>
                  <a:tcPr>
                    <a:solidFill>
                      <a:schemeClr val="accent1"/>
                    </a:solidFill>
                  </a:tcPr>
                </a:tc>
                <a:tc>
                  <a:txBody>
                    <a:bodyPr/>
                    <a:lstStyle/>
                    <a:p>
                      <a:r>
                        <a:rPr lang="en-US" dirty="0"/>
                        <a:t>Elevated levels indicate:</a:t>
                      </a:r>
                    </a:p>
                  </a:txBody>
                  <a:tcPr>
                    <a:solidFill>
                      <a:schemeClr val="accent1"/>
                    </a:solidFill>
                  </a:tcPr>
                </a:tc>
                <a:extLst>
                  <a:ext uri="{0D108BD9-81ED-4DB2-BD59-A6C34878D82A}">
                    <a16:rowId xmlns:a16="http://schemas.microsoft.com/office/drawing/2014/main" val="2087164480"/>
                  </a:ext>
                </a:extLst>
              </a:tr>
              <a:tr h="370840">
                <a:tc>
                  <a:txBody>
                    <a:bodyPr/>
                    <a:lstStyle/>
                    <a:p>
                      <a:r>
                        <a:rPr lang="en-US" b="1" dirty="0"/>
                        <a:t>Total Coliform</a:t>
                      </a:r>
                    </a:p>
                  </a:txBody>
                  <a:tcPr/>
                </a:tc>
                <a:tc>
                  <a:txBody>
                    <a:bodyPr/>
                    <a:lstStyle/>
                    <a:p>
                      <a:r>
                        <a:rPr lang="en-US" b="0" dirty="0"/>
                        <a:t>ColiPlate™</a:t>
                      </a:r>
                    </a:p>
                  </a:txBody>
                  <a:tcPr/>
                </a:tc>
                <a:tc>
                  <a:txBody>
                    <a:bodyPr/>
                    <a:lstStyle/>
                    <a:p>
                      <a:r>
                        <a:rPr lang="en-US" dirty="0"/>
                        <a:t>Wildlife, wetlands, vegetation/soil</a:t>
                      </a:r>
                    </a:p>
                  </a:txBody>
                  <a:tcPr/>
                </a:tc>
                <a:tc>
                  <a:txBody>
                    <a:bodyPr/>
                    <a:lstStyle/>
                    <a:p>
                      <a:pPr algn="ctr"/>
                      <a:r>
                        <a:rPr lang="en-US" i="0" dirty="0"/>
                        <a:t>N/A</a:t>
                      </a:r>
                    </a:p>
                    <a:p>
                      <a:r>
                        <a:rPr lang="en-US" sz="1600" i="1" dirty="0"/>
                        <a:t>&lt;1000 MPN/100mL**</a:t>
                      </a:r>
                    </a:p>
                  </a:txBody>
                  <a:tcPr/>
                </a:tc>
                <a:tc>
                  <a:txBody>
                    <a:bodyPr/>
                    <a:lstStyle/>
                    <a:p>
                      <a:pPr algn="ctr"/>
                      <a:r>
                        <a:rPr lang="en-US" dirty="0"/>
                        <a:t>N/A</a:t>
                      </a:r>
                    </a:p>
                  </a:txBody>
                  <a:tcPr/>
                </a:tc>
                <a:tc>
                  <a:txBody>
                    <a:bodyPr/>
                    <a:lstStyle/>
                    <a:p>
                      <a:r>
                        <a:rPr lang="en-US" dirty="0"/>
                        <a:t>Naturally occurring, biological activity</a:t>
                      </a:r>
                    </a:p>
                  </a:txBody>
                  <a:tcPr/>
                </a:tc>
                <a:extLst>
                  <a:ext uri="{0D108BD9-81ED-4DB2-BD59-A6C34878D82A}">
                    <a16:rowId xmlns:a16="http://schemas.microsoft.com/office/drawing/2014/main" val="3186844321"/>
                  </a:ext>
                </a:extLst>
              </a:tr>
              <a:tr h="370840">
                <a:tc>
                  <a:txBody>
                    <a:bodyPr/>
                    <a:lstStyle/>
                    <a:p>
                      <a:r>
                        <a:rPr lang="en-US" b="1" i="1" dirty="0"/>
                        <a:t>E. coli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ColiPlate™</a:t>
                      </a:r>
                    </a:p>
                    <a:p>
                      <a:endParaRPr lang="en-US" b="1" i="1" dirty="0"/>
                    </a:p>
                  </a:txBody>
                  <a:tcPr/>
                </a:tc>
                <a:tc>
                  <a:txBody>
                    <a:bodyPr/>
                    <a:lstStyle/>
                    <a:p>
                      <a:r>
                        <a:rPr lang="en-US" dirty="0"/>
                        <a:t>Fecal sources: sewage, agriculture, wildlife, boat discharge</a:t>
                      </a:r>
                    </a:p>
                  </a:txBody>
                  <a:tcPr/>
                </a:tc>
                <a:tc>
                  <a:txBody>
                    <a:bodyPr/>
                    <a:lstStyle/>
                    <a:p>
                      <a:r>
                        <a:rPr lang="en-US" dirty="0"/>
                        <a:t>&lt; 200 MPN/100mL</a:t>
                      </a:r>
                    </a:p>
                  </a:txBody>
                  <a:tcPr/>
                </a:tc>
                <a:tc>
                  <a:txBody>
                    <a:bodyPr/>
                    <a:lstStyle/>
                    <a:p>
                      <a:r>
                        <a:rPr lang="en-US" dirty="0"/>
                        <a:t>&lt;10 MPN/100mL</a:t>
                      </a:r>
                    </a:p>
                  </a:txBody>
                  <a:tcPr/>
                </a:tc>
                <a:tc>
                  <a:txBody>
                    <a:bodyPr/>
                    <a:lstStyle/>
                    <a:p>
                      <a:r>
                        <a:rPr lang="en-US" dirty="0"/>
                        <a:t>Fecal contamination, decline in recreational water quality</a:t>
                      </a:r>
                    </a:p>
                  </a:txBody>
                  <a:tcPr/>
                </a:tc>
                <a:extLst>
                  <a:ext uri="{0D108BD9-81ED-4DB2-BD59-A6C34878D82A}">
                    <a16:rowId xmlns:a16="http://schemas.microsoft.com/office/drawing/2014/main" val="2540005969"/>
                  </a:ext>
                </a:extLst>
              </a:tr>
              <a:tr h="370840">
                <a:tc>
                  <a:txBody>
                    <a:bodyPr/>
                    <a:lstStyle/>
                    <a:p>
                      <a:r>
                        <a:rPr lang="en-US" b="1" dirty="0"/>
                        <a:t>Total Phosphorus</a:t>
                      </a:r>
                    </a:p>
                  </a:txBody>
                  <a:tcPr/>
                </a:tc>
                <a:tc>
                  <a:txBody>
                    <a:bodyPr/>
                    <a:lstStyle/>
                    <a:p>
                      <a:r>
                        <a:rPr lang="en-US" b="0" dirty="0"/>
                        <a:t>Samples submitted to lab for analysis (SGS)</a:t>
                      </a:r>
                    </a:p>
                  </a:txBody>
                  <a:tcPr/>
                </a:tc>
                <a:tc>
                  <a:txBody>
                    <a:bodyPr/>
                    <a:lstStyle/>
                    <a:p>
                      <a:r>
                        <a:rPr lang="en-US" dirty="0"/>
                        <a:t>Sewage, storm water, agriculture, soaps, fertilizers</a:t>
                      </a:r>
                    </a:p>
                  </a:txBody>
                  <a:tcPr/>
                </a:tc>
                <a:tc>
                  <a:txBody>
                    <a:bodyPr/>
                    <a:lstStyle/>
                    <a:p>
                      <a:r>
                        <a:rPr lang="en-US" dirty="0"/>
                        <a:t>&lt;20µg/L</a:t>
                      </a:r>
                    </a:p>
                  </a:txBody>
                  <a:tcPr/>
                </a:tc>
                <a:tc>
                  <a:txBody>
                    <a:bodyPr/>
                    <a:lstStyle/>
                    <a:p>
                      <a:r>
                        <a:rPr lang="en-US" dirty="0"/>
                        <a:t>&lt;10µg/L</a:t>
                      </a:r>
                    </a:p>
                    <a:p>
                      <a:r>
                        <a:rPr lang="en-US" dirty="0"/>
                        <a:t>Georgian Bay</a:t>
                      </a:r>
                    </a:p>
                    <a:p>
                      <a:r>
                        <a:rPr lang="en-US" dirty="0"/>
                        <a:t>&lt;15µg/L</a:t>
                      </a:r>
                    </a:p>
                    <a:p>
                      <a:r>
                        <a:rPr lang="en-US" dirty="0"/>
                        <a:t>Inland Lakes</a:t>
                      </a:r>
                    </a:p>
                  </a:txBody>
                  <a:tcPr/>
                </a:tc>
                <a:tc>
                  <a:txBody>
                    <a:bodyPr/>
                    <a:lstStyle/>
                    <a:p>
                      <a:r>
                        <a:rPr lang="en-US" dirty="0"/>
                        <a:t>Eutrophication (excessive algae and plant growth), harmful to fish populations</a:t>
                      </a:r>
                    </a:p>
                  </a:txBody>
                  <a:tcPr/>
                </a:tc>
                <a:extLst>
                  <a:ext uri="{0D108BD9-81ED-4DB2-BD59-A6C34878D82A}">
                    <a16:rowId xmlns:a16="http://schemas.microsoft.com/office/drawing/2014/main" val="1615839987"/>
                  </a:ext>
                </a:extLst>
              </a:tr>
              <a:tr h="370840">
                <a:tc>
                  <a:txBody>
                    <a:bodyPr/>
                    <a:lstStyle/>
                    <a:p>
                      <a:r>
                        <a:rPr lang="en-US" b="1" dirty="0"/>
                        <a:t>Clarity</a:t>
                      </a:r>
                    </a:p>
                  </a:txBody>
                  <a:tcPr/>
                </a:tc>
                <a:tc>
                  <a:txBody>
                    <a:bodyPr/>
                    <a:lstStyle/>
                    <a:p>
                      <a:r>
                        <a:rPr lang="en-US" b="0" dirty="0"/>
                        <a:t>Secchi Disk</a:t>
                      </a:r>
                    </a:p>
                  </a:txBody>
                  <a:tcPr/>
                </a:tc>
                <a:tc>
                  <a:txBody>
                    <a:bodyPr/>
                    <a:lstStyle/>
                    <a:p>
                      <a:r>
                        <a:rPr lang="en-US" dirty="0"/>
                        <a:t>Sewage, storm water, agriculture, soaps, fertilizers, boat activity, shoreline erosion</a:t>
                      </a:r>
                    </a:p>
                  </a:txBody>
                  <a:tcPr/>
                </a:tc>
                <a:tc>
                  <a:txBody>
                    <a:bodyPr/>
                    <a:lstStyle/>
                    <a:p>
                      <a:pPr algn="ctr"/>
                      <a:r>
                        <a:rPr lang="en-US" dirty="0"/>
                        <a:t>N/A</a:t>
                      </a:r>
                    </a:p>
                  </a:txBody>
                  <a:tcPr/>
                </a:tc>
                <a:tc>
                  <a:txBody>
                    <a:bodyPr/>
                    <a:lstStyle/>
                    <a:p>
                      <a:r>
                        <a:rPr lang="en-US" dirty="0"/>
                        <a:t>&gt;4m Georgian Bay</a:t>
                      </a:r>
                    </a:p>
                    <a:p>
                      <a:r>
                        <a:rPr lang="en-US" dirty="0"/>
                        <a:t>&gt;3m </a:t>
                      </a:r>
                    </a:p>
                    <a:p>
                      <a:r>
                        <a:rPr lang="en-US" dirty="0"/>
                        <a:t>Inland Lakes</a:t>
                      </a:r>
                    </a:p>
                  </a:txBody>
                  <a:tcPr/>
                </a:tc>
                <a:tc>
                  <a:txBody>
                    <a:bodyPr/>
                    <a:lstStyle/>
                    <a:p>
                      <a:r>
                        <a:rPr lang="en-US" dirty="0"/>
                        <a:t>Eutrophication, shoreline disturbances/erosion</a:t>
                      </a:r>
                    </a:p>
                  </a:txBody>
                  <a:tcPr/>
                </a:tc>
                <a:extLst>
                  <a:ext uri="{0D108BD9-81ED-4DB2-BD59-A6C34878D82A}">
                    <a16:rowId xmlns:a16="http://schemas.microsoft.com/office/drawing/2014/main" val="4014330512"/>
                  </a:ext>
                </a:extLst>
              </a:tr>
              <a:tr h="370840">
                <a:tc>
                  <a:txBody>
                    <a:bodyPr/>
                    <a:lstStyle/>
                    <a:p>
                      <a:r>
                        <a:rPr lang="en-US" b="1" dirty="0"/>
                        <a:t>Temperature</a:t>
                      </a:r>
                    </a:p>
                  </a:txBody>
                  <a:tcPr/>
                </a:tc>
                <a:tc>
                  <a:txBody>
                    <a:bodyPr/>
                    <a:lstStyle/>
                    <a:p>
                      <a:r>
                        <a:rPr lang="en-US" b="0" dirty="0"/>
                        <a:t>Digital thermometer</a:t>
                      </a:r>
                      <a:endParaRPr lang="en-US" b="1" dirty="0"/>
                    </a:p>
                  </a:txBody>
                  <a:tcPr/>
                </a:tc>
                <a:tc>
                  <a:txBody>
                    <a:bodyPr/>
                    <a:lstStyle/>
                    <a:p>
                      <a:endParaRPr lang="en-US"/>
                    </a:p>
                  </a:txBody>
                  <a:tcPr/>
                </a:tc>
                <a:tc>
                  <a:txBody>
                    <a:bodyPr/>
                    <a:lstStyle/>
                    <a:p>
                      <a:pPr algn="ctr"/>
                      <a:r>
                        <a:rPr lang="en-US" dirty="0"/>
                        <a:t>N/A</a:t>
                      </a:r>
                    </a:p>
                  </a:txBody>
                  <a:tcPr/>
                </a:tc>
                <a:tc>
                  <a:txBody>
                    <a:bodyPr/>
                    <a:lstStyle/>
                    <a:p>
                      <a:endParaRPr lang="en-US" dirty="0"/>
                    </a:p>
                  </a:txBody>
                  <a:tcPr/>
                </a:tc>
                <a:tc>
                  <a:txBody>
                    <a:bodyPr/>
                    <a:lstStyle/>
                    <a:p>
                      <a:r>
                        <a:rPr lang="en-US" dirty="0"/>
                        <a:t>Climate Change</a:t>
                      </a:r>
                    </a:p>
                  </a:txBody>
                  <a:tcPr/>
                </a:tc>
                <a:extLst>
                  <a:ext uri="{0D108BD9-81ED-4DB2-BD59-A6C34878D82A}">
                    <a16:rowId xmlns:a16="http://schemas.microsoft.com/office/drawing/2014/main" val="1776247737"/>
                  </a:ext>
                </a:extLst>
              </a:tr>
            </a:tbl>
          </a:graphicData>
        </a:graphic>
      </p:graphicFrame>
    </p:spTree>
    <p:extLst>
      <p:ext uri="{BB962C8B-B14F-4D97-AF65-F5344CB8AC3E}">
        <p14:creationId xmlns:p14="http://schemas.microsoft.com/office/powerpoint/2010/main" val="114382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1C53B06-04AF-8F80-6C14-411A7FFFE4A1}"/>
              </a:ext>
            </a:extLst>
          </p:cNvPr>
          <p:cNvGraphicFramePr>
            <a:graphicFrameLocks noGrp="1"/>
          </p:cNvGraphicFramePr>
          <p:nvPr>
            <p:extLst>
              <p:ext uri="{D42A27DB-BD31-4B8C-83A1-F6EECF244321}">
                <p14:modId xmlns:p14="http://schemas.microsoft.com/office/powerpoint/2010/main" val="1447905624"/>
              </p:ext>
            </p:extLst>
          </p:nvPr>
        </p:nvGraphicFramePr>
        <p:xfrm>
          <a:off x="1179261" y="1216811"/>
          <a:ext cx="9031055" cy="4717916"/>
        </p:xfrm>
        <a:graphic>
          <a:graphicData uri="http://schemas.openxmlformats.org/drawingml/2006/table">
            <a:tbl>
              <a:tblPr firstRow="1" bandRow="1">
                <a:tableStyleId>{5C22544A-7EE6-4342-B048-85BDC9FD1C3A}</a:tableStyleId>
              </a:tblPr>
              <a:tblGrid>
                <a:gridCol w="1806211">
                  <a:extLst>
                    <a:ext uri="{9D8B030D-6E8A-4147-A177-3AD203B41FA5}">
                      <a16:colId xmlns:a16="http://schemas.microsoft.com/office/drawing/2014/main" val="4239113061"/>
                    </a:ext>
                  </a:extLst>
                </a:gridCol>
                <a:gridCol w="1806211">
                  <a:extLst>
                    <a:ext uri="{9D8B030D-6E8A-4147-A177-3AD203B41FA5}">
                      <a16:colId xmlns:a16="http://schemas.microsoft.com/office/drawing/2014/main" val="3293374508"/>
                    </a:ext>
                  </a:extLst>
                </a:gridCol>
                <a:gridCol w="1806211">
                  <a:extLst>
                    <a:ext uri="{9D8B030D-6E8A-4147-A177-3AD203B41FA5}">
                      <a16:colId xmlns:a16="http://schemas.microsoft.com/office/drawing/2014/main" val="3654669141"/>
                    </a:ext>
                  </a:extLst>
                </a:gridCol>
                <a:gridCol w="1806211">
                  <a:extLst>
                    <a:ext uri="{9D8B030D-6E8A-4147-A177-3AD203B41FA5}">
                      <a16:colId xmlns:a16="http://schemas.microsoft.com/office/drawing/2014/main" val="244211368"/>
                    </a:ext>
                  </a:extLst>
                </a:gridCol>
                <a:gridCol w="1806211">
                  <a:extLst>
                    <a:ext uri="{9D8B030D-6E8A-4147-A177-3AD203B41FA5}">
                      <a16:colId xmlns:a16="http://schemas.microsoft.com/office/drawing/2014/main" val="1095252243"/>
                    </a:ext>
                  </a:extLst>
                </a:gridCol>
              </a:tblGrid>
              <a:tr h="23589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404404"/>
                  </a:ext>
                </a:extLst>
              </a:tr>
              <a:tr h="23589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95001"/>
                  </a:ext>
                </a:extLst>
              </a:tr>
            </a:tbl>
          </a:graphicData>
        </a:graphic>
      </p:graphicFrame>
      <p:grpSp>
        <p:nvGrpSpPr>
          <p:cNvPr id="41" name="Group 40">
            <a:extLst>
              <a:ext uri="{FF2B5EF4-FFF2-40B4-BE49-F238E27FC236}">
                <a16:creationId xmlns:a16="http://schemas.microsoft.com/office/drawing/2014/main" id="{4C311E2E-F987-B222-1008-4EF586B59EF1}"/>
              </a:ext>
            </a:extLst>
          </p:cNvPr>
          <p:cNvGrpSpPr/>
          <p:nvPr/>
        </p:nvGrpSpPr>
        <p:grpSpPr>
          <a:xfrm>
            <a:off x="1385036" y="1447920"/>
            <a:ext cx="8796212" cy="4474150"/>
            <a:chOff x="1362297" y="818655"/>
            <a:chExt cx="8796212" cy="4474150"/>
          </a:xfrm>
        </p:grpSpPr>
        <p:grpSp>
          <p:nvGrpSpPr>
            <p:cNvPr id="40" name="Group 39">
              <a:extLst>
                <a:ext uri="{FF2B5EF4-FFF2-40B4-BE49-F238E27FC236}">
                  <a16:creationId xmlns:a16="http://schemas.microsoft.com/office/drawing/2014/main" id="{6E253183-5C08-A7E7-625C-31F77AD4F77B}"/>
                </a:ext>
              </a:extLst>
            </p:cNvPr>
            <p:cNvGrpSpPr/>
            <p:nvPr/>
          </p:nvGrpSpPr>
          <p:grpSpPr>
            <a:xfrm>
              <a:off x="1401971" y="818655"/>
              <a:ext cx="8503644" cy="3698070"/>
              <a:chOff x="1401971" y="818655"/>
              <a:chExt cx="8503644" cy="3698070"/>
            </a:xfrm>
          </p:grpSpPr>
          <p:pic>
            <p:nvPicPr>
              <p:cNvPr id="8" name="Picture 7">
                <a:extLst>
                  <a:ext uri="{FF2B5EF4-FFF2-40B4-BE49-F238E27FC236}">
                    <a16:creationId xmlns:a16="http://schemas.microsoft.com/office/drawing/2014/main" id="{A4DAB17B-B72C-B2CF-20C5-3474F98A5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1971" y="818655"/>
                <a:ext cx="1365668" cy="1077204"/>
              </a:xfrm>
              <a:prstGeom prst="rect">
                <a:avLst/>
              </a:prstGeom>
              <a:noFill/>
            </p:spPr>
          </p:pic>
          <p:pic>
            <p:nvPicPr>
              <p:cNvPr id="10" name="Picture 9">
                <a:extLst>
                  <a:ext uri="{FF2B5EF4-FFF2-40B4-BE49-F238E27FC236}">
                    <a16:creationId xmlns:a16="http://schemas.microsoft.com/office/drawing/2014/main" id="{9CDE0969-6760-56D3-DD87-3288554AA953}"/>
                  </a:ext>
                </a:extLst>
              </p:cNvPr>
              <p:cNvPicPr>
                <a:picLocks noChangeAspect="1"/>
              </p:cNvPicPr>
              <p:nvPr/>
            </p:nvPicPr>
            <p:blipFill>
              <a:blip r:embed="rId3"/>
              <a:stretch>
                <a:fillRect/>
              </a:stretch>
            </p:blipFill>
            <p:spPr>
              <a:xfrm>
                <a:off x="2996867" y="818655"/>
                <a:ext cx="1753723" cy="1405227"/>
              </a:xfrm>
              <a:prstGeom prst="rect">
                <a:avLst/>
              </a:prstGeom>
            </p:spPr>
          </p:pic>
          <p:pic>
            <p:nvPicPr>
              <p:cNvPr id="12" name="Picture 11">
                <a:extLst>
                  <a:ext uri="{FF2B5EF4-FFF2-40B4-BE49-F238E27FC236}">
                    <a16:creationId xmlns:a16="http://schemas.microsoft.com/office/drawing/2014/main" id="{0F40BC12-68F4-2186-F4D1-8F993AE32624}"/>
                  </a:ext>
                </a:extLst>
              </p:cNvPr>
              <p:cNvPicPr>
                <a:picLocks noChangeAspect="1"/>
              </p:cNvPicPr>
              <p:nvPr/>
            </p:nvPicPr>
            <p:blipFill>
              <a:blip r:embed="rId4"/>
              <a:stretch>
                <a:fillRect/>
              </a:stretch>
            </p:blipFill>
            <p:spPr>
              <a:xfrm>
                <a:off x="5127044" y="818655"/>
                <a:ext cx="1246901" cy="1040315"/>
              </a:xfrm>
              <a:prstGeom prst="rect">
                <a:avLst/>
              </a:prstGeom>
            </p:spPr>
          </p:pic>
          <p:pic>
            <p:nvPicPr>
              <p:cNvPr id="14" name="Picture 13">
                <a:extLst>
                  <a:ext uri="{FF2B5EF4-FFF2-40B4-BE49-F238E27FC236}">
                    <a16:creationId xmlns:a16="http://schemas.microsoft.com/office/drawing/2014/main" id="{003338BA-1DE0-B570-9420-F3FDF1DE26CE}"/>
                  </a:ext>
                </a:extLst>
              </p:cNvPr>
              <p:cNvPicPr>
                <a:picLocks noChangeAspect="1"/>
              </p:cNvPicPr>
              <p:nvPr/>
            </p:nvPicPr>
            <p:blipFill>
              <a:blip r:embed="rId5"/>
              <a:stretch>
                <a:fillRect/>
              </a:stretch>
            </p:blipFill>
            <p:spPr>
              <a:xfrm>
                <a:off x="6697266" y="818655"/>
                <a:ext cx="1246900" cy="1246900"/>
              </a:xfrm>
              <a:prstGeom prst="rect">
                <a:avLst/>
              </a:prstGeom>
            </p:spPr>
          </p:pic>
          <p:pic>
            <p:nvPicPr>
              <p:cNvPr id="16" name="Picture 15">
                <a:extLst>
                  <a:ext uri="{FF2B5EF4-FFF2-40B4-BE49-F238E27FC236}">
                    <a16:creationId xmlns:a16="http://schemas.microsoft.com/office/drawing/2014/main" id="{AA9919FE-AE29-69A8-596B-821B31B593FE}"/>
                  </a:ext>
                </a:extLst>
              </p:cNvPr>
              <p:cNvPicPr>
                <a:picLocks noChangeAspect="1"/>
              </p:cNvPicPr>
              <p:nvPr/>
            </p:nvPicPr>
            <p:blipFill>
              <a:blip r:embed="rId6"/>
              <a:stretch>
                <a:fillRect/>
              </a:stretch>
            </p:blipFill>
            <p:spPr>
              <a:xfrm>
                <a:off x="8697819" y="818655"/>
                <a:ext cx="1069284" cy="1077205"/>
              </a:xfrm>
              <a:prstGeom prst="rect">
                <a:avLst/>
              </a:prstGeom>
            </p:spPr>
          </p:pic>
          <p:pic>
            <p:nvPicPr>
              <p:cNvPr id="18" name="Picture 17">
                <a:extLst>
                  <a:ext uri="{FF2B5EF4-FFF2-40B4-BE49-F238E27FC236}">
                    <a16:creationId xmlns:a16="http://schemas.microsoft.com/office/drawing/2014/main" id="{5195EDED-C272-FA8F-9BFB-11A9105F411C}"/>
                  </a:ext>
                </a:extLst>
              </p:cNvPr>
              <p:cNvPicPr>
                <a:picLocks noChangeAspect="1"/>
              </p:cNvPicPr>
              <p:nvPr/>
            </p:nvPicPr>
            <p:blipFill>
              <a:blip r:embed="rId7"/>
              <a:stretch>
                <a:fillRect/>
              </a:stretch>
            </p:blipFill>
            <p:spPr>
              <a:xfrm>
                <a:off x="1574262" y="3031223"/>
                <a:ext cx="1087555" cy="1341334"/>
              </a:xfrm>
              <a:prstGeom prst="rect">
                <a:avLst/>
              </a:prstGeom>
            </p:spPr>
          </p:pic>
          <p:pic>
            <p:nvPicPr>
              <p:cNvPr id="20" name="Picture 19">
                <a:extLst>
                  <a:ext uri="{FF2B5EF4-FFF2-40B4-BE49-F238E27FC236}">
                    <a16:creationId xmlns:a16="http://schemas.microsoft.com/office/drawing/2014/main" id="{9DB9AFC9-76F9-8B6A-AAC4-25F68EEC6D14}"/>
                  </a:ext>
                </a:extLst>
              </p:cNvPr>
              <p:cNvPicPr>
                <a:picLocks noChangeAspect="1"/>
              </p:cNvPicPr>
              <p:nvPr/>
            </p:nvPicPr>
            <p:blipFill>
              <a:blip r:embed="rId8"/>
              <a:stretch>
                <a:fillRect/>
              </a:stretch>
            </p:blipFill>
            <p:spPr>
              <a:xfrm>
                <a:off x="3433632" y="3031223"/>
                <a:ext cx="1157900" cy="1164437"/>
              </a:xfrm>
              <a:prstGeom prst="rect">
                <a:avLst/>
              </a:prstGeom>
            </p:spPr>
          </p:pic>
          <p:pic>
            <p:nvPicPr>
              <p:cNvPr id="22" name="Picture 21">
                <a:extLst>
                  <a:ext uri="{FF2B5EF4-FFF2-40B4-BE49-F238E27FC236}">
                    <a16:creationId xmlns:a16="http://schemas.microsoft.com/office/drawing/2014/main" id="{5A4B849B-0995-3A5F-75A9-120E800DFA1D}"/>
                  </a:ext>
                </a:extLst>
              </p:cNvPr>
              <p:cNvPicPr>
                <a:picLocks noChangeAspect="1"/>
              </p:cNvPicPr>
              <p:nvPr/>
            </p:nvPicPr>
            <p:blipFill>
              <a:blip r:embed="rId9"/>
              <a:stretch>
                <a:fillRect/>
              </a:stretch>
            </p:blipFill>
            <p:spPr>
              <a:xfrm>
                <a:off x="4929300" y="3031223"/>
                <a:ext cx="1485502" cy="1485502"/>
              </a:xfrm>
              <a:prstGeom prst="rect">
                <a:avLst/>
              </a:prstGeom>
            </p:spPr>
          </p:pic>
          <p:pic>
            <p:nvPicPr>
              <p:cNvPr id="24" name="Picture 23">
                <a:extLst>
                  <a:ext uri="{FF2B5EF4-FFF2-40B4-BE49-F238E27FC236}">
                    <a16:creationId xmlns:a16="http://schemas.microsoft.com/office/drawing/2014/main" id="{18917352-933C-C5B3-3691-DB421CD73865}"/>
                  </a:ext>
                </a:extLst>
              </p:cNvPr>
              <p:cNvPicPr>
                <a:picLocks noChangeAspect="1"/>
              </p:cNvPicPr>
              <p:nvPr/>
            </p:nvPicPr>
            <p:blipFill>
              <a:blip r:embed="rId10"/>
              <a:stretch>
                <a:fillRect/>
              </a:stretch>
            </p:blipFill>
            <p:spPr>
              <a:xfrm>
                <a:off x="6996778" y="3050717"/>
                <a:ext cx="1064568" cy="1227098"/>
              </a:xfrm>
              <a:prstGeom prst="rect">
                <a:avLst/>
              </a:prstGeom>
            </p:spPr>
          </p:pic>
          <p:pic>
            <p:nvPicPr>
              <p:cNvPr id="26" name="Picture 25">
                <a:extLst>
                  <a:ext uri="{FF2B5EF4-FFF2-40B4-BE49-F238E27FC236}">
                    <a16:creationId xmlns:a16="http://schemas.microsoft.com/office/drawing/2014/main" id="{32CCEF35-B6EF-DEA5-42EA-4B600BF15068}"/>
                  </a:ext>
                </a:extLst>
              </p:cNvPr>
              <p:cNvPicPr>
                <a:picLocks noChangeAspect="1"/>
              </p:cNvPicPr>
              <p:nvPr/>
            </p:nvPicPr>
            <p:blipFill>
              <a:blip r:embed="rId11"/>
              <a:stretch>
                <a:fillRect/>
              </a:stretch>
            </p:blipFill>
            <p:spPr>
              <a:xfrm>
                <a:off x="8828410" y="3031223"/>
                <a:ext cx="1077205" cy="1077205"/>
              </a:xfrm>
              <a:prstGeom prst="rect">
                <a:avLst/>
              </a:prstGeom>
            </p:spPr>
          </p:pic>
        </p:grpSp>
        <p:sp>
          <p:nvSpPr>
            <p:cNvPr id="27" name="TextBox 26">
              <a:extLst>
                <a:ext uri="{FF2B5EF4-FFF2-40B4-BE49-F238E27FC236}">
                  <a16:creationId xmlns:a16="http://schemas.microsoft.com/office/drawing/2014/main" id="{04F2D76F-69C0-17B1-037E-881B33DD9C9B}"/>
                </a:ext>
              </a:extLst>
            </p:cNvPr>
            <p:cNvSpPr txBox="1"/>
            <p:nvPr/>
          </p:nvSpPr>
          <p:spPr>
            <a:xfrm>
              <a:off x="1401971" y="2310581"/>
              <a:ext cx="1365668" cy="373625"/>
            </a:xfrm>
            <a:prstGeom prst="rect">
              <a:avLst/>
            </a:prstGeom>
            <a:noFill/>
          </p:spPr>
          <p:txBody>
            <a:bodyPr wrap="square" rtlCol="0">
              <a:spAutoFit/>
            </a:bodyPr>
            <a:lstStyle/>
            <a:p>
              <a:r>
                <a:rPr lang="en-US" b="1" dirty="0" err="1"/>
                <a:t>ColiPlates</a:t>
              </a:r>
              <a:endParaRPr lang="en-US" b="1" dirty="0"/>
            </a:p>
          </p:txBody>
        </p:sp>
        <p:sp>
          <p:nvSpPr>
            <p:cNvPr id="28" name="TextBox 27">
              <a:extLst>
                <a:ext uri="{FF2B5EF4-FFF2-40B4-BE49-F238E27FC236}">
                  <a16:creationId xmlns:a16="http://schemas.microsoft.com/office/drawing/2014/main" id="{37420B7D-4F39-6D24-29A4-ADFEB9B07421}"/>
                </a:ext>
              </a:extLst>
            </p:cNvPr>
            <p:cNvSpPr txBox="1"/>
            <p:nvPr/>
          </p:nvSpPr>
          <p:spPr>
            <a:xfrm>
              <a:off x="3087329" y="2310581"/>
              <a:ext cx="1504203" cy="373625"/>
            </a:xfrm>
            <a:prstGeom prst="rect">
              <a:avLst/>
            </a:prstGeom>
            <a:noFill/>
          </p:spPr>
          <p:txBody>
            <a:bodyPr wrap="square" rtlCol="0">
              <a:spAutoFit/>
            </a:bodyPr>
            <a:lstStyle/>
            <a:p>
              <a:r>
                <a:rPr lang="en-US" b="1" dirty="0"/>
                <a:t>Incubator</a:t>
              </a:r>
            </a:p>
          </p:txBody>
        </p:sp>
        <p:sp>
          <p:nvSpPr>
            <p:cNvPr id="29" name="TextBox 28">
              <a:extLst>
                <a:ext uri="{FF2B5EF4-FFF2-40B4-BE49-F238E27FC236}">
                  <a16:creationId xmlns:a16="http://schemas.microsoft.com/office/drawing/2014/main" id="{49BFE8C5-CBEE-A8C3-0E1A-60BD9E4A0D7B}"/>
                </a:ext>
              </a:extLst>
            </p:cNvPr>
            <p:cNvSpPr txBox="1"/>
            <p:nvPr/>
          </p:nvSpPr>
          <p:spPr>
            <a:xfrm>
              <a:off x="4896464" y="2312727"/>
              <a:ext cx="1551173" cy="369332"/>
            </a:xfrm>
            <a:prstGeom prst="rect">
              <a:avLst/>
            </a:prstGeom>
            <a:noFill/>
          </p:spPr>
          <p:txBody>
            <a:bodyPr wrap="square" rtlCol="0">
              <a:spAutoFit/>
            </a:bodyPr>
            <a:lstStyle/>
            <a:p>
              <a:r>
                <a:rPr lang="en-US" b="1" dirty="0"/>
                <a:t>UV light</a:t>
              </a:r>
            </a:p>
          </p:txBody>
        </p:sp>
        <p:sp>
          <p:nvSpPr>
            <p:cNvPr id="30" name="TextBox 29">
              <a:extLst>
                <a:ext uri="{FF2B5EF4-FFF2-40B4-BE49-F238E27FC236}">
                  <a16:creationId xmlns:a16="http://schemas.microsoft.com/office/drawing/2014/main" id="{AE99D698-07AA-1E55-3048-FCFC7909A543}"/>
                </a:ext>
              </a:extLst>
            </p:cNvPr>
            <p:cNvSpPr txBox="1"/>
            <p:nvPr/>
          </p:nvSpPr>
          <p:spPr>
            <a:xfrm>
              <a:off x="6658103" y="2312727"/>
              <a:ext cx="1800912" cy="369332"/>
            </a:xfrm>
            <a:prstGeom prst="rect">
              <a:avLst/>
            </a:prstGeom>
            <a:noFill/>
          </p:spPr>
          <p:txBody>
            <a:bodyPr wrap="square" rtlCol="0">
              <a:spAutoFit/>
            </a:bodyPr>
            <a:lstStyle/>
            <a:p>
              <a:r>
                <a:rPr lang="en-US" b="1" dirty="0"/>
                <a:t>Sample Bottles</a:t>
              </a:r>
            </a:p>
          </p:txBody>
        </p:sp>
        <p:sp>
          <p:nvSpPr>
            <p:cNvPr id="31" name="TextBox 30">
              <a:extLst>
                <a:ext uri="{FF2B5EF4-FFF2-40B4-BE49-F238E27FC236}">
                  <a16:creationId xmlns:a16="http://schemas.microsoft.com/office/drawing/2014/main" id="{D3184D3B-8D8F-DB16-0887-DC4B1F04AD64}"/>
                </a:ext>
              </a:extLst>
            </p:cNvPr>
            <p:cNvSpPr txBox="1"/>
            <p:nvPr/>
          </p:nvSpPr>
          <p:spPr>
            <a:xfrm>
              <a:off x="8480359" y="2308076"/>
              <a:ext cx="1504203" cy="369332"/>
            </a:xfrm>
            <a:prstGeom prst="rect">
              <a:avLst/>
            </a:prstGeom>
            <a:noFill/>
          </p:spPr>
          <p:txBody>
            <a:bodyPr wrap="square" rtlCol="0">
              <a:spAutoFit/>
            </a:bodyPr>
            <a:lstStyle/>
            <a:p>
              <a:r>
                <a:rPr lang="en-US" b="1" dirty="0"/>
                <a:t>Gloves</a:t>
              </a:r>
            </a:p>
          </p:txBody>
        </p:sp>
        <p:sp>
          <p:nvSpPr>
            <p:cNvPr id="32" name="TextBox 31">
              <a:extLst>
                <a:ext uri="{FF2B5EF4-FFF2-40B4-BE49-F238E27FC236}">
                  <a16:creationId xmlns:a16="http://schemas.microsoft.com/office/drawing/2014/main" id="{70CB7CD3-70C7-6306-83CE-E41973E66E9D}"/>
                </a:ext>
              </a:extLst>
            </p:cNvPr>
            <p:cNvSpPr txBox="1"/>
            <p:nvPr/>
          </p:nvSpPr>
          <p:spPr>
            <a:xfrm>
              <a:off x="1362297" y="4642592"/>
              <a:ext cx="1613579" cy="646331"/>
            </a:xfrm>
            <a:prstGeom prst="rect">
              <a:avLst/>
            </a:prstGeom>
            <a:noFill/>
          </p:spPr>
          <p:txBody>
            <a:bodyPr wrap="square" rtlCol="0">
              <a:spAutoFit/>
            </a:bodyPr>
            <a:lstStyle/>
            <a:p>
              <a:r>
                <a:rPr lang="en-US" b="1" dirty="0"/>
                <a:t>Incubator Temp Control</a:t>
              </a:r>
            </a:p>
          </p:txBody>
        </p:sp>
        <p:sp>
          <p:nvSpPr>
            <p:cNvPr id="33" name="TextBox 32">
              <a:extLst>
                <a:ext uri="{FF2B5EF4-FFF2-40B4-BE49-F238E27FC236}">
                  <a16:creationId xmlns:a16="http://schemas.microsoft.com/office/drawing/2014/main" id="{C55412C4-C6B3-4069-93E6-41F5B82B353D}"/>
                </a:ext>
              </a:extLst>
            </p:cNvPr>
            <p:cNvSpPr txBox="1"/>
            <p:nvPr/>
          </p:nvSpPr>
          <p:spPr>
            <a:xfrm>
              <a:off x="3168133" y="4642592"/>
              <a:ext cx="1688898" cy="646331"/>
            </a:xfrm>
            <a:prstGeom prst="rect">
              <a:avLst/>
            </a:prstGeom>
            <a:noFill/>
          </p:spPr>
          <p:txBody>
            <a:bodyPr wrap="square" rtlCol="0">
              <a:spAutoFit/>
            </a:bodyPr>
            <a:lstStyle/>
            <a:p>
              <a:r>
                <a:rPr lang="en-US" b="1" dirty="0"/>
                <a:t>Digital Thermometer</a:t>
              </a:r>
            </a:p>
          </p:txBody>
        </p:sp>
        <p:sp>
          <p:nvSpPr>
            <p:cNvPr id="34" name="TextBox 33">
              <a:extLst>
                <a:ext uri="{FF2B5EF4-FFF2-40B4-BE49-F238E27FC236}">
                  <a16:creationId xmlns:a16="http://schemas.microsoft.com/office/drawing/2014/main" id="{99341960-4CFA-E73C-D00D-138FB76657AB}"/>
                </a:ext>
              </a:extLst>
            </p:cNvPr>
            <p:cNvSpPr txBox="1"/>
            <p:nvPr/>
          </p:nvSpPr>
          <p:spPr>
            <a:xfrm>
              <a:off x="4896464" y="4642592"/>
              <a:ext cx="1444645" cy="369332"/>
            </a:xfrm>
            <a:prstGeom prst="rect">
              <a:avLst/>
            </a:prstGeom>
            <a:noFill/>
          </p:spPr>
          <p:txBody>
            <a:bodyPr wrap="square" rtlCol="0">
              <a:spAutoFit/>
            </a:bodyPr>
            <a:lstStyle/>
            <a:p>
              <a:r>
                <a:rPr lang="en-US" b="1" dirty="0"/>
                <a:t>Secchi Disk</a:t>
              </a:r>
            </a:p>
          </p:txBody>
        </p:sp>
        <p:sp>
          <p:nvSpPr>
            <p:cNvPr id="35" name="TextBox 34">
              <a:extLst>
                <a:ext uri="{FF2B5EF4-FFF2-40B4-BE49-F238E27FC236}">
                  <a16:creationId xmlns:a16="http://schemas.microsoft.com/office/drawing/2014/main" id="{933F0FBC-B1AB-F8FC-91F1-9392DEFA5615}"/>
                </a:ext>
              </a:extLst>
            </p:cNvPr>
            <p:cNvSpPr txBox="1"/>
            <p:nvPr/>
          </p:nvSpPr>
          <p:spPr>
            <a:xfrm>
              <a:off x="6628606" y="4646474"/>
              <a:ext cx="1800912" cy="646331"/>
            </a:xfrm>
            <a:prstGeom prst="rect">
              <a:avLst/>
            </a:prstGeom>
            <a:noFill/>
          </p:spPr>
          <p:txBody>
            <a:bodyPr wrap="square" rtlCol="0">
              <a:spAutoFit/>
            </a:bodyPr>
            <a:lstStyle/>
            <a:p>
              <a:r>
                <a:rPr lang="en-US" b="1" dirty="0"/>
                <a:t>Phosphorus Sample Bottles</a:t>
              </a:r>
            </a:p>
          </p:txBody>
        </p:sp>
        <p:sp>
          <p:nvSpPr>
            <p:cNvPr id="37" name="TextBox 36">
              <a:extLst>
                <a:ext uri="{FF2B5EF4-FFF2-40B4-BE49-F238E27FC236}">
                  <a16:creationId xmlns:a16="http://schemas.microsoft.com/office/drawing/2014/main" id="{05B3390C-99ED-2E68-765E-4D02EF458560}"/>
                </a:ext>
              </a:extLst>
            </p:cNvPr>
            <p:cNvSpPr txBox="1"/>
            <p:nvPr/>
          </p:nvSpPr>
          <p:spPr>
            <a:xfrm>
              <a:off x="8575515" y="4642592"/>
              <a:ext cx="1582994" cy="646331"/>
            </a:xfrm>
            <a:prstGeom prst="rect">
              <a:avLst/>
            </a:prstGeom>
            <a:noFill/>
          </p:spPr>
          <p:txBody>
            <a:bodyPr wrap="square" rtlCol="0">
              <a:spAutoFit/>
            </a:bodyPr>
            <a:lstStyle/>
            <a:p>
              <a:r>
                <a:rPr lang="en-US" b="1" dirty="0"/>
                <a:t>Waterproof Sharpie</a:t>
              </a:r>
            </a:p>
          </p:txBody>
        </p:sp>
      </p:grpSp>
      <p:sp>
        <p:nvSpPr>
          <p:cNvPr id="42" name="TextBox 41">
            <a:extLst>
              <a:ext uri="{FF2B5EF4-FFF2-40B4-BE49-F238E27FC236}">
                <a16:creationId xmlns:a16="http://schemas.microsoft.com/office/drawing/2014/main" id="{7BD7E4E5-6D69-E502-C083-A1330AEC02CD}"/>
              </a:ext>
            </a:extLst>
          </p:cNvPr>
          <p:cNvSpPr txBox="1"/>
          <p:nvPr/>
        </p:nvSpPr>
        <p:spPr>
          <a:xfrm>
            <a:off x="805716" y="409746"/>
            <a:ext cx="4385797" cy="461665"/>
          </a:xfrm>
          <a:prstGeom prst="rect">
            <a:avLst/>
          </a:prstGeom>
          <a:noFill/>
        </p:spPr>
        <p:txBody>
          <a:bodyPr wrap="square" rtlCol="0">
            <a:spAutoFit/>
          </a:bodyPr>
          <a:lstStyle/>
          <a:p>
            <a:pPr algn="ctr"/>
            <a:r>
              <a:rPr lang="en-US" sz="2400" b="1" dirty="0">
                <a:solidFill>
                  <a:schemeClr val="accent1"/>
                </a:solidFill>
              </a:rPr>
              <a:t>Equipment to be provided:</a:t>
            </a:r>
          </a:p>
        </p:txBody>
      </p:sp>
      <p:sp>
        <p:nvSpPr>
          <p:cNvPr id="43" name="TextBox 42">
            <a:extLst>
              <a:ext uri="{FF2B5EF4-FFF2-40B4-BE49-F238E27FC236}">
                <a16:creationId xmlns:a16="http://schemas.microsoft.com/office/drawing/2014/main" id="{605B20EB-8FB3-85D0-2CC8-05AC72BBE3C1}"/>
              </a:ext>
            </a:extLst>
          </p:cNvPr>
          <p:cNvSpPr txBox="1"/>
          <p:nvPr/>
        </p:nvSpPr>
        <p:spPr>
          <a:xfrm>
            <a:off x="1179260" y="6253316"/>
            <a:ext cx="9626391"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Volunteers, please provide a cooler large enough to hold all samples and ice packs </a:t>
            </a:r>
          </a:p>
        </p:txBody>
      </p:sp>
    </p:spTree>
    <p:extLst>
      <p:ext uri="{BB962C8B-B14F-4D97-AF65-F5344CB8AC3E}">
        <p14:creationId xmlns:p14="http://schemas.microsoft.com/office/powerpoint/2010/main" val="2096863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99FB0-4B50-E2F0-9459-6B765588411C}"/>
              </a:ext>
            </a:extLst>
          </p:cNvPr>
          <p:cNvSpPr txBox="1"/>
          <p:nvPr/>
        </p:nvSpPr>
        <p:spPr>
          <a:xfrm>
            <a:off x="245807" y="285135"/>
            <a:ext cx="6154993" cy="954107"/>
          </a:xfrm>
          <a:prstGeom prst="rect">
            <a:avLst/>
          </a:prstGeom>
          <a:noFill/>
        </p:spPr>
        <p:txBody>
          <a:bodyPr wrap="square" rtlCol="0">
            <a:spAutoFit/>
          </a:bodyPr>
          <a:lstStyle/>
          <a:p>
            <a:r>
              <a:rPr lang="en-US" sz="2800" b="1" dirty="0">
                <a:solidFill>
                  <a:schemeClr val="accent1"/>
                </a:solidFill>
              </a:rPr>
              <a:t>Monitoring Program Design:</a:t>
            </a:r>
          </a:p>
          <a:p>
            <a:endParaRPr lang="en-US" sz="2800" b="1" dirty="0">
              <a:solidFill>
                <a:schemeClr val="accent1"/>
              </a:solidFill>
            </a:endParaRPr>
          </a:p>
        </p:txBody>
      </p:sp>
      <p:sp>
        <p:nvSpPr>
          <p:cNvPr id="3" name="TextBox 2">
            <a:extLst>
              <a:ext uri="{FF2B5EF4-FFF2-40B4-BE49-F238E27FC236}">
                <a16:creationId xmlns:a16="http://schemas.microsoft.com/office/drawing/2014/main" id="{F0D7B720-4427-8B88-CA57-9DE2E15922E9}"/>
              </a:ext>
            </a:extLst>
          </p:cNvPr>
          <p:cNvSpPr txBox="1"/>
          <p:nvPr/>
        </p:nvSpPr>
        <p:spPr>
          <a:xfrm>
            <a:off x="245807" y="884452"/>
            <a:ext cx="3539613" cy="461665"/>
          </a:xfrm>
          <a:prstGeom prst="rect">
            <a:avLst/>
          </a:prstGeom>
          <a:noFill/>
        </p:spPr>
        <p:txBody>
          <a:bodyPr wrap="square" rtlCol="0">
            <a:spAutoFit/>
          </a:bodyPr>
          <a:lstStyle/>
          <a:p>
            <a:r>
              <a:rPr lang="en-US" sz="2400" dirty="0">
                <a:solidFill>
                  <a:schemeClr val="accent1"/>
                </a:solidFill>
              </a:rPr>
              <a:t>Sampling Sites</a:t>
            </a:r>
          </a:p>
        </p:txBody>
      </p:sp>
      <p:sp>
        <p:nvSpPr>
          <p:cNvPr id="4" name="TextBox 3">
            <a:extLst>
              <a:ext uri="{FF2B5EF4-FFF2-40B4-BE49-F238E27FC236}">
                <a16:creationId xmlns:a16="http://schemas.microsoft.com/office/drawing/2014/main" id="{2960E160-5948-7138-EFF0-976FBB23F79F}"/>
              </a:ext>
            </a:extLst>
          </p:cNvPr>
          <p:cNvSpPr txBox="1"/>
          <p:nvPr/>
        </p:nvSpPr>
        <p:spPr>
          <a:xfrm>
            <a:off x="245806" y="1346117"/>
            <a:ext cx="1154787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Regions continuing in program please continue to sample the same sites</a:t>
            </a:r>
          </a:p>
          <a:p>
            <a:pPr marL="285750" indent="-285750">
              <a:buFont typeface="Arial" panose="020B0604020202020204" pitchFamily="34" charset="0"/>
              <a:buChar char="•"/>
            </a:pPr>
            <a:r>
              <a:rPr lang="en-US" sz="2000" dirty="0"/>
              <a:t>Twelve Mile Bay, Wah </a:t>
            </a:r>
            <a:r>
              <a:rPr lang="en-US" sz="2000" dirty="0" err="1"/>
              <a:t>Wah</a:t>
            </a:r>
            <a:r>
              <a:rPr lang="en-US" sz="2000" dirty="0"/>
              <a:t> </a:t>
            </a:r>
            <a:r>
              <a:rPr lang="en-US" sz="2000" dirty="0" err="1"/>
              <a:t>Taysee</a:t>
            </a:r>
            <a:r>
              <a:rPr lang="en-US" sz="2000" dirty="0"/>
              <a:t>, </a:t>
            </a:r>
            <a:r>
              <a:rPr lang="en-US" sz="2000" dirty="0" err="1"/>
              <a:t>Cognashene</a:t>
            </a:r>
            <a:r>
              <a:rPr lang="en-US" sz="2000" dirty="0"/>
              <a:t>, Go Home Bay and Port Severn – sites to be discussed</a:t>
            </a:r>
          </a:p>
          <a:p>
            <a:pPr marL="285750" indent="-285750">
              <a:buFont typeface="Arial" panose="020B0604020202020204" pitchFamily="34" charset="0"/>
              <a:buChar char="•"/>
            </a:pPr>
            <a:r>
              <a:rPr lang="en-US" sz="2000" dirty="0"/>
              <a:t>Once sites are determined clearly identify on map and determine GPS coordinates</a:t>
            </a:r>
          </a:p>
          <a:p>
            <a:pPr marL="285750" indent="-285750">
              <a:buFont typeface="Arial" panose="020B0604020202020204" pitchFamily="34" charset="0"/>
              <a:buChar char="•"/>
            </a:pPr>
            <a:r>
              <a:rPr lang="en-US" sz="2000" dirty="0"/>
              <a:t>Use standard sample ID format (for example HH01 is Honey Harbour Site 1)</a:t>
            </a:r>
          </a:p>
        </p:txBody>
      </p:sp>
      <p:sp>
        <p:nvSpPr>
          <p:cNvPr id="6" name="TextBox 5">
            <a:extLst>
              <a:ext uri="{FF2B5EF4-FFF2-40B4-BE49-F238E27FC236}">
                <a16:creationId xmlns:a16="http://schemas.microsoft.com/office/drawing/2014/main" id="{20BB98BC-9C7B-BB11-8879-3B0AA74D3F88}"/>
              </a:ext>
            </a:extLst>
          </p:cNvPr>
          <p:cNvSpPr txBox="1"/>
          <p:nvPr/>
        </p:nvSpPr>
        <p:spPr>
          <a:xfrm>
            <a:off x="245807" y="2702705"/>
            <a:ext cx="3539613" cy="461665"/>
          </a:xfrm>
          <a:prstGeom prst="rect">
            <a:avLst/>
          </a:prstGeom>
          <a:noFill/>
        </p:spPr>
        <p:txBody>
          <a:bodyPr wrap="square" rtlCol="0">
            <a:spAutoFit/>
          </a:bodyPr>
          <a:lstStyle/>
          <a:p>
            <a:r>
              <a:rPr lang="en-US" sz="2400" dirty="0">
                <a:solidFill>
                  <a:schemeClr val="accent1"/>
                </a:solidFill>
              </a:rPr>
              <a:t>Sampling Schedule</a:t>
            </a:r>
          </a:p>
        </p:txBody>
      </p:sp>
      <p:pic>
        <p:nvPicPr>
          <p:cNvPr id="8" name="Picture 7">
            <a:extLst>
              <a:ext uri="{FF2B5EF4-FFF2-40B4-BE49-F238E27FC236}">
                <a16:creationId xmlns:a16="http://schemas.microsoft.com/office/drawing/2014/main" id="{8DA7EF2C-C558-AA67-49B2-A9D1BA89942C}"/>
              </a:ext>
            </a:extLst>
          </p:cNvPr>
          <p:cNvPicPr>
            <a:picLocks noChangeAspect="1"/>
          </p:cNvPicPr>
          <p:nvPr/>
        </p:nvPicPr>
        <p:blipFill>
          <a:blip r:embed="rId2"/>
          <a:stretch>
            <a:fillRect/>
          </a:stretch>
        </p:blipFill>
        <p:spPr>
          <a:xfrm>
            <a:off x="245806" y="3275428"/>
            <a:ext cx="10918882" cy="3438442"/>
          </a:xfrm>
          <a:prstGeom prst="rect">
            <a:avLst/>
          </a:prstGeom>
        </p:spPr>
      </p:pic>
    </p:spTree>
    <p:extLst>
      <p:ext uri="{BB962C8B-B14F-4D97-AF65-F5344CB8AC3E}">
        <p14:creationId xmlns:p14="http://schemas.microsoft.com/office/powerpoint/2010/main" val="2298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93FC-71EF-1C5D-A2CC-63D766EF9D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F0A8F97-A2BD-34BB-12BC-4CFC91057D85}"/>
              </a:ext>
            </a:extLst>
          </p:cNvPr>
          <p:cNvPicPr>
            <a:picLocks noChangeAspect="1"/>
          </p:cNvPicPr>
          <p:nvPr/>
        </p:nvPicPr>
        <p:blipFill>
          <a:blip r:embed="rId2"/>
          <a:stretch>
            <a:fillRect/>
          </a:stretch>
        </p:blipFill>
        <p:spPr>
          <a:xfrm>
            <a:off x="6888757" y="0"/>
            <a:ext cx="5407153" cy="6858000"/>
          </a:xfrm>
          <a:prstGeom prst="rect">
            <a:avLst/>
          </a:prstGeom>
        </p:spPr>
      </p:pic>
      <p:sp>
        <p:nvSpPr>
          <p:cNvPr id="10" name="FadeOverlay">
            <a:extLst>
              <a:ext uri="{FF2B5EF4-FFF2-40B4-BE49-F238E27FC236}">
                <a16:creationId xmlns:a16="http://schemas.microsoft.com/office/drawing/2014/main" id="{1F103C7C-412C-E0F6-2483-CE0436E9AF6A}"/>
              </a:ext>
            </a:extLst>
          </p:cNvPr>
          <p:cNvSpPr/>
          <p:nvPr/>
        </p:nvSpPr>
        <p:spPr>
          <a:xfrm>
            <a:off x="4573817" y="0"/>
            <a:ext cx="5500000" cy="6858000"/>
          </a:xfrm>
          <a:prstGeom prst="rect">
            <a:avLst/>
          </a:prstGeom>
          <a:gradFill>
            <a:gsLst>
              <a:gs pos="0">
                <a:srgbClr val="FFFFFF">
                  <a:alpha val="0"/>
                </a:srgbClr>
              </a:gs>
              <a:gs pos="15000">
                <a:srgbClr val="FFFFFF">
                  <a:alpha val="35000"/>
                </a:srgbClr>
              </a:gs>
              <a:gs pos="32000">
                <a:srgbClr val="FFFFFF">
                  <a:alpha val="75000"/>
                </a:srgbClr>
              </a:gs>
              <a:gs pos="48000">
                <a:srgbClr val="FFFFFF"/>
              </a:gs>
              <a:gs pos="100000">
                <a:srgbClr val="FFFFFF"/>
              </a:gs>
            </a:gsLst>
            <a:lin ang="10800000" scaled="0"/>
          </a:gradFill>
          <a:ln>
            <a:noFill/>
          </a:ln>
        </p:spPr>
        <p:txBody>
          <a:bodyPr rtlCol="0" anchor="ctr"/>
          <a:lstStyle/>
          <a:p>
            <a:pPr algn="ctr"/>
            <a:endParaRPr lang="en-US"/>
          </a:p>
        </p:txBody>
      </p:sp>
      <p:sp>
        <p:nvSpPr>
          <p:cNvPr id="5" name="TextBox 4">
            <a:extLst>
              <a:ext uri="{FF2B5EF4-FFF2-40B4-BE49-F238E27FC236}">
                <a16:creationId xmlns:a16="http://schemas.microsoft.com/office/drawing/2014/main" id="{EA07BAC7-CD35-8384-6B32-8F3668F47D59}"/>
              </a:ext>
            </a:extLst>
          </p:cNvPr>
          <p:cNvSpPr txBox="1"/>
          <p:nvPr/>
        </p:nvSpPr>
        <p:spPr>
          <a:xfrm>
            <a:off x="259963" y="1745891"/>
            <a:ext cx="7403770" cy="4058227"/>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We’re all here because we share a deep connection to Georgian Bay and the inland lakes</a:t>
            </a:r>
          </a:p>
          <a:p>
            <a:pPr marR="0" lvl="0" algn="l" defTabSz="914400" rtl="0" eaLnBrk="1" fontAlgn="auto" latinLnBrk="0" hangingPunct="1">
              <a:lnSpc>
                <a:spcPct val="90000"/>
              </a:lnSpc>
              <a:spcBef>
                <a:spcPts val="1000"/>
              </a:spcBef>
              <a:spcAft>
                <a:spcPts val="0"/>
              </a:spcAft>
              <a:buClrTx/>
              <a:buSzTx/>
              <a:tabLst/>
              <a:defRPr/>
            </a:pPr>
            <a:endParaRPr lang="en-US" sz="800"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By volunteering for this program, you’re becoming lake stewards, helping to protect these waters through observation, monitoring, and science-based data collection</a:t>
            </a:r>
          </a:p>
          <a:p>
            <a:pPr marR="0" lvl="0" algn="l" defTabSz="914400" rtl="0" eaLnBrk="1" fontAlgn="auto" latinLnBrk="0" hangingPunct="1">
              <a:lnSpc>
                <a:spcPct val="90000"/>
              </a:lnSpc>
              <a:spcBef>
                <a:spcPts val="1000"/>
              </a:spcBef>
              <a:spcAft>
                <a:spcPts val="0"/>
              </a:spcAft>
              <a:buClrTx/>
              <a:buSzTx/>
              <a:tabLst/>
              <a:defRPr/>
            </a:pPr>
            <a:endParaRPr lang="en-US" sz="800"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Today’s training will give you the tools and knowledge to monitor water quality, consistently, and effectively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9631543-B436-A559-9D63-677EAE307C16}"/>
              </a:ext>
            </a:extLst>
          </p:cNvPr>
          <p:cNvSpPr txBox="1"/>
          <p:nvPr/>
        </p:nvSpPr>
        <p:spPr>
          <a:xfrm>
            <a:off x="108857" y="348343"/>
            <a:ext cx="411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Introduction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055978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91B9E-83E5-59DF-5E5B-4AEB165DF463}"/>
              </a:ext>
            </a:extLst>
          </p:cNvPr>
          <p:cNvSpPr txBox="1"/>
          <p:nvPr/>
        </p:nvSpPr>
        <p:spPr>
          <a:xfrm>
            <a:off x="186813" y="960145"/>
            <a:ext cx="10854590"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Chemical and bacterial testing is most informative after major rainfall, giving insight into the impact of overland flow and storm water runoff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Testing after peak usage times </a:t>
            </a:r>
            <a:r>
              <a:rPr lang="en-US" sz="2400" dirty="0">
                <a:solidFill>
                  <a:prstClr val="black"/>
                </a:solidFill>
                <a:latin typeface="Aptos" panose="02110004020202020204"/>
              </a:rPr>
              <a:t>such as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Sunday or Monday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Before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10 a.m.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 solar radiation can kill bacteria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lvl="1" indent="-28575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3ABAD874-D6B2-53A0-CB70-8354BDDA66F7}"/>
              </a:ext>
            </a:extLst>
          </p:cNvPr>
          <p:cNvSpPr txBox="1"/>
          <p:nvPr/>
        </p:nvSpPr>
        <p:spPr>
          <a:xfrm>
            <a:off x="186813" y="320506"/>
            <a:ext cx="3539613" cy="461665"/>
          </a:xfrm>
          <a:prstGeom prst="rect">
            <a:avLst/>
          </a:prstGeom>
          <a:noFill/>
        </p:spPr>
        <p:txBody>
          <a:bodyPr wrap="square" rtlCol="0">
            <a:spAutoFit/>
          </a:bodyPr>
          <a:lstStyle/>
          <a:p>
            <a:r>
              <a:rPr lang="en-US" sz="2400" dirty="0">
                <a:solidFill>
                  <a:schemeClr val="accent1"/>
                </a:solidFill>
              </a:rPr>
              <a:t>Sampling Timing</a:t>
            </a:r>
          </a:p>
        </p:txBody>
      </p:sp>
      <p:sp>
        <p:nvSpPr>
          <p:cNvPr id="8" name="TextBox 7">
            <a:extLst>
              <a:ext uri="{FF2B5EF4-FFF2-40B4-BE49-F238E27FC236}">
                <a16:creationId xmlns:a16="http://schemas.microsoft.com/office/drawing/2014/main" id="{57ADE77D-AAAE-349A-D1C8-ED2EBBE934A3}"/>
              </a:ext>
            </a:extLst>
          </p:cNvPr>
          <p:cNvSpPr txBox="1"/>
          <p:nvPr/>
        </p:nvSpPr>
        <p:spPr>
          <a:xfrm>
            <a:off x="186813" y="3429000"/>
            <a:ext cx="11582400" cy="3046988"/>
          </a:xfrm>
          <a:prstGeom prst="rect">
            <a:avLst/>
          </a:prstGeom>
          <a:noFill/>
        </p:spPr>
        <p:txBody>
          <a:bodyPr wrap="square">
            <a:spAutoFit/>
          </a:bodyPr>
          <a:lstStyle/>
          <a:p>
            <a:pPr marL="285750" indent="-285750">
              <a:buFont typeface="Arial" panose="020B0604020202020204" pitchFamily="34" charset="0"/>
              <a:buChar char="•"/>
            </a:pPr>
            <a:r>
              <a:rPr lang="en-US" sz="2400" dirty="0"/>
              <a:t>500mL plastic (i.e. laboratory grade Nalgene sample bottles which can withstand boiling water) sampling bottles have been provided for phosphorus and bacterial sample collection.  </a:t>
            </a:r>
          </a:p>
          <a:p>
            <a:pPr marL="285750" indent="-285750">
              <a:buFont typeface="Arial" panose="020B0604020202020204" pitchFamily="34" charset="0"/>
              <a:buChar char="•"/>
            </a:pPr>
            <a:r>
              <a:rPr lang="en-US" sz="2400" dirty="0"/>
              <a:t>Each bottle should be labelled with the sampling site ID number and always re-used for the same site.  Use the waterproof sharpie provided.  </a:t>
            </a:r>
          </a:p>
          <a:p>
            <a:pPr marL="285750" indent="-285750">
              <a:buFont typeface="Arial" panose="020B0604020202020204" pitchFamily="34" charset="0"/>
              <a:buChar char="•"/>
            </a:pPr>
            <a:r>
              <a:rPr lang="en-US" sz="2400" dirty="0"/>
              <a:t>Sterilize the bottles after use by placing them in boiling water for several minutes and air-dry on a clean rack.  </a:t>
            </a:r>
          </a:p>
          <a:p>
            <a:pPr marL="285750" indent="-285750">
              <a:buFont typeface="Arial" panose="020B0604020202020204" pitchFamily="34" charset="0"/>
              <a:buChar char="•"/>
            </a:pPr>
            <a:r>
              <a:rPr lang="en-US" sz="2400" dirty="0"/>
              <a:t>Seal bottles with lids and set aside for the next sampling date.  </a:t>
            </a:r>
          </a:p>
        </p:txBody>
      </p:sp>
      <p:sp>
        <p:nvSpPr>
          <p:cNvPr id="10" name="TextBox 9">
            <a:extLst>
              <a:ext uri="{FF2B5EF4-FFF2-40B4-BE49-F238E27FC236}">
                <a16:creationId xmlns:a16="http://schemas.microsoft.com/office/drawing/2014/main" id="{516F1EC3-6CCD-B3BA-8C3C-87E0E88D8DE0}"/>
              </a:ext>
            </a:extLst>
          </p:cNvPr>
          <p:cNvSpPr txBox="1"/>
          <p:nvPr/>
        </p:nvSpPr>
        <p:spPr>
          <a:xfrm>
            <a:off x="186813" y="2789361"/>
            <a:ext cx="3539613" cy="461665"/>
          </a:xfrm>
          <a:prstGeom prst="rect">
            <a:avLst/>
          </a:prstGeom>
          <a:noFill/>
        </p:spPr>
        <p:txBody>
          <a:bodyPr wrap="square" rtlCol="0">
            <a:spAutoFit/>
          </a:bodyPr>
          <a:lstStyle/>
          <a:p>
            <a:r>
              <a:rPr lang="en-US" sz="2400" dirty="0">
                <a:solidFill>
                  <a:schemeClr val="accent1"/>
                </a:solidFill>
              </a:rPr>
              <a:t>Sample Bottles</a:t>
            </a:r>
          </a:p>
        </p:txBody>
      </p:sp>
    </p:spTree>
    <p:extLst>
      <p:ext uri="{BB962C8B-B14F-4D97-AF65-F5344CB8AC3E}">
        <p14:creationId xmlns:p14="http://schemas.microsoft.com/office/powerpoint/2010/main" val="415746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0297F-0F0F-F842-5665-AA5B556EE4D3}"/>
              </a:ext>
            </a:extLst>
          </p:cNvPr>
          <p:cNvPicPr>
            <a:picLocks noChangeAspect="1"/>
          </p:cNvPicPr>
          <p:nvPr/>
        </p:nvPicPr>
        <p:blipFill>
          <a:blip r:embed="rId2">
            <a:extLst>
              <a:ext uri="{28A0092B-C50C-407E-A947-70E740481C1C}">
                <a14:useLocalDpi xmlns:a14="http://schemas.microsoft.com/office/drawing/2010/main" val="0"/>
              </a:ext>
            </a:extLst>
          </a:blip>
          <a:srcRect t="30496" r="-2" b="-2"/>
          <a:stretch>
            <a:fillRect/>
          </a:stretch>
        </p:blipFill>
        <p:spPr>
          <a:xfrm>
            <a:off x="3577629"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4DD5DD3-62D7-DB80-485C-B167C690DB59}"/>
              </a:ext>
            </a:extLst>
          </p:cNvPr>
          <p:cNvSpPr txBox="1"/>
          <p:nvPr/>
        </p:nvSpPr>
        <p:spPr>
          <a:xfrm>
            <a:off x="318656" y="84571"/>
            <a:ext cx="3822189" cy="7570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dirty="0">
                <a:solidFill>
                  <a:schemeClr val="accent1"/>
                </a:solidFill>
                <a:latin typeface="+mj-lt"/>
                <a:ea typeface="+mj-ea"/>
                <a:cs typeface="+mj-cs"/>
              </a:rPr>
              <a:t>Sample Preparation:</a:t>
            </a:r>
          </a:p>
        </p:txBody>
      </p:sp>
      <p:sp>
        <p:nvSpPr>
          <p:cNvPr id="2" name="TextBox 1">
            <a:extLst>
              <a:ext uri="{FF2B5EF4-FFF2-40B4-BE49-F238E27FC236}">
                <a16:creationId xmlns:a16="http://schemas.microsoft.com/office/drawing/2014/main" id="{096D6B3C-3813-455E-4644-A859F94A5AEF}"/>
              </a:ext>
            </a:extLst>
          </p:cNvPr>
          <p:cNvSpPr txBox="1"/>
          <p:nvPr/>
        </p:nvSpPr>
        <p:spPr>
          <a:xfrm>
            <a:off x="0" y="926225"/>
            <a:ext cx="5043053" cy="5484956"/>
          </a:xfrm>
          <a:prstGeom prst="rect">
            <a:avLst/>
          </a:prstGeom>
        </p:spPr>
        <p:txBody>
          <a:bodyPr vert="horz" lIns="91440" tIns="45720" rIns="91440" bIns="45720" rtlCol="0">
            <a:noAutofit/>
          </a:bodyPr>
          <a:lstStyle/>
          <a:p>
            <a:pPr marR="0">
              <a:lnSpc>
                <a:spcPct val="90000"/>
              </a:lnSpc>
              <a:spcBef>
                <a:spcPts val="800"/>
              </a:spcBef>
              <a:spcAft>
                <a:spcPts val="400"/>
              </a:spcAft>
            </a:pPr>
            <a:r>
              <a:rPr lang="en-US" sz="2200" dirty="0"/>
              <a:t>Before setting out by boat:</a:t>
            </a:r>
          </a:p>
          <a:p>
            <a:pPr marR="0">
              <a:lnSpc>
                <a:spcPct val="90000"/>
              </a:lnSpc>
              <a:spcBef>
                <a:spcPts val="800"/>
              </a:spcBef>
              <a:spcAft>
                <a:spcPts val="400"/>
              </a:spcAft>
            </a:pPr>
            <a:endParaRPr lang="en-US" sz="2200" b="1" dirty="0">
              <a:effectLst/>
            </a:endParaRPr>
          </a:p>
          <a:p>
            <a:pPr marL="571500" marR="0" lvl="0" indent="-457200">
              <a:lnSpc>
                <a:spcPct val="90000"/>
              </a:lnSpc>
              <a:buFont typeface="+mj-lt"/>
              <a:buAutoNum type="arabicPeriod"/>
            </a:pPr>
            <a:r>
              <a:rPr lang="en-US" sz="2200" dirty="0"/>
              <a:t>M</a:t>
            </a:r>
            <a:r>
              <a:rPr lang="en-US" sz="2200" dirty="0">
                <a:effectLst/>
              </a:rPr>
              <a:t>ake sure you have all required safety and sampling equipment and fill out data sheet</a:t>
            </a:r>
          </a:p>
          <a:p>
            <a:pPr marL="571500" marR="0" lvl="0" indent="-457200">
              <a:lnSpc>
                <a:spcPct val="90000"/>
              </a:lnSpc>
              <a:buFont typeface="+mj-lt"/>
              <a:buAutoNum type="arabicPeriod"/>
            </a:pPr>
            <a:r>
              <a:rPr lang="en-US" sz="2200" dirty="0">
                <a:effectLst/>
              </a:rPr>
              <a:t>Consult the map of your sampling area and arrange your sampling bottles accordingly.</a:t>
            </a:r>
          </a:p>
          <a:p>
            <a:pPr marL="571500" marR="0" lvl="0" indent="-457200">
              <a:lnSpc>
                <a:spcPct val="90000"/>
              </a:lnSpc>
              <a:buFont typeface="+mj-lt"/>
              <a:buAutoNum type="arabicPeriod"/>
            </a:pPr>
            <a:r>
              <a:rPr lang="en-US" sz="2200" dirty="0">
                <a:effectLst/>
              </a:rPr>
              <a:t>Approach each site using the determined GPS coordinates</a:t>
            </a:r>
          </a:p>
          <a:p>
            <a:pPr marL="571500" marR="0" lvl="0" indent="-457200">
              <a:lnSpc>
                <a:spcPct val="90000"/>
              </a:lnSpc>
              <a:buFont typeface="+mj-lt"/>
              <a:buAutoNum type="arabicPeriod"/>
            </a:pPr>
            <a:r>
              <a:rPr lang="en-US" sz="2200" dirty="0">
                <a:effectLst/>
              </a:rPr>
              <a:t>Please be careful not to stir up bottom sediment with the boat, using an anchor, if necessary</a:t>
            </a:r>
          </a:p>
          <a:p>
            <a:pPr marL="571500" marR="0" lvl="0" indent="-457200">
              <a:lnSpc>
                <a:spcPct val="90000"/>
              </a:lnSpc>
              <a:buFont typeface="+mj-lt"/>
              <a:buAutoNum type="arabicPeriod"/>
            </a:pPr>
            <a:r>
              <a:rPr lang="en-US" sz="2200" dirty="0">
                <a:effectLst/>
              </a:rPr>
              <a:t>Using the digital thermometer on the shady side of the boat, record water temperature</a:t>
            </a:r>
          </a:p>
          <a:p>
            <a:pPr marL="571500" marR="0" lvl="0" indent="-457200">
              <a:lnSpc>
                <a:spcPct val="90000"/>
              </a:lnSpc>
              <a:buFont typeface="+mj-lt"/>
              <a:buAutoNum type="arabicPeriod"/>
            </a:pPr>
            <a:r>
              <a:rPr lang="en-US" sz="2200" dirty="0"/>
              <a:t>Collect water samples and record Secchi depths</a:t>
            </a:r>
            <a:endParaRPr lang="en-US" sz="2200" dirty="0">
              <a:effectLst/>
            </a:endParaRPr>
          </a:p>
          <a:p>
            <a:pPr marL="114300" marR="0" lvl="0">
              <a:lnSpc>
                <a:spcPct val="90000"/>
              </a:lnSpc>
            </a:pPr>
            <a:r>
              <a:rPr lang="en-US" sz="2200" dirty="0">
                <a:effectLst/>
              </a:rPr>
              <a:t> </a:t>
            </a:r>
          </a:p>
        </p:txBody>
      </p:sp>
    </p:spTree>
    <p:extLst>
      <p:ext uri="{BB962C8B-B14F-4D97-AF65-F5344CB8AC3E}">
        <p14:creationId xmlns:p14="http://schemas.microsoft.com/office/powerpoint/2010/main" val="97257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D03D7-1A2E-772D-942F-CCDE6980883F}"/>
              </a:ext>
            </a:extLst>
          </p:cNvPr>
          <p:cNvPicPr>
            <a:picLocks noChangeAspect="1"/>
          </p:cNvPicPr>
          <p:nvPr/>
        </p:nvPicPr>
        <p:blipFill>
          <a:blip r:embed="rId2">
            <a:extLst>
              <a:ext uri="{28A0092B-C50C-407E-A947-70E740481C1C}">
                <a14:useLocalDpi xmlns:a14="http://schemas.microsoft.com/office/drawing/2010/main" val="0"/>
              </a:ext>
            </a:extLst>
          </a:blip>
          <a:srcRect r="3769" b="1"/>
          <a:stretch>
            <a:fillRect/>
          </a:stretch>
        </p:blipFill>
        <p:spPr>
          <a:xfrm>
            <a:off x="3695130"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477CD82-BFA7-DCE7-7BA6-8FC0B90BF568}"/>
              </a:ext>
            </a:extLst>
          </p:cNvPr>
          <p:cNvSpPr txBox="1"/>
          <p:nvPr/>
        </p:nvSpPr>
        <p:spPr>
          <a:xfrm>
            <a:off x="355571" y="188190"/>
            <a:ext cx="3822189" cy="9856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dirty="0">
                <a:solidFill>
                  <a:schemeClr val="accent1"/>
                </a:solidFill>
                <a:latin typeface="+mj-lt"/>
                <a:ea typeface="+mj-ea"/>
                <a:cs typeface="+mj-cs"/>
              </a:rPr>
              <a:t>Sampling Procedure:</a:t>
            </a:r>
          </a:p>
        </p:txBody>
      </p:sp>
      <p:sp>
        <p:nvSpPr>
          <p:cNvPr id="4" name="TextBox 3">
            <a:extLst>
              <a:ext uri="{FF2B5EF4-FFF2-40B4-BE49-F238E27FC236}">
                <a16:creationId xmlns:a16="http://schemas.microsoft.com/office/drawing/2014/main" id="{5D74159C-ACD6-BF48-F4CE-8292CAC9E8FF}"/>
              </a:ext>
            </a:extLst>
          </p:cNvPr>
          <p:cNvSpPr txBox="1"/>
          <p:nvPr/>
        </p:nvSpPr>
        <p:spPr>
          <a:xfrm>
            <a:off x="355571" y="1243852"/>
            <a:ext cx="4756756" cy="3742762"/>
          </a:xfrm>
          <a:prstGeom prst="rect">
            <a:avLst/>
          </a:prstGeom>
        </p:spPr>
        <p:txBody>
          <a:bodyPr vert="horz" lIns="91440" tIns="45720" rIns="91440" bIns="45720" rtlCol="0">
            <a:noAutofit/>
          </a:bodyPr>
          <a:lstStyle/>
          <a:p>
            <a:pPr marL="457200" marR="0" lvl="0" indent="-457200" fontAlgn="auto">
              <a:lnSpc>
                <a:spcPct val="90000"/>
              </a:lnSpc>
              <a:spcBef>
                <a:spcPts val="0"/>
              </a:spcBef>
              <a:spcAft>
                <a:spcPts val="800"/>
              </a:spcAft>
              <a:buClrTx/>
              <a:buSzTx/>
              <a:buFont typeface="+mj-lt"/>
              <a:buAutoNum type="arabicPeriod"/>
              <a:tabLst/>
              <a:defRPr/>
            </a:pPr>
            <a:r>
              <a:rPr kumimoji="0" lang="en-US" sz="2000" b="0" i="0" u="none" strike="noStrike" cap="none" spc="0" normalizeH="0" baseline="0" noProof="0" dirty="0">
                <a:ln>
                  <a:noFill/>
                </a:ln>
                <a:effectLst/>
                <a:uLnTx/>
                <a:uFillTx/>
              </a:rPr>
              <a:t>Please ensure clean hands, rinsing at each site to remove any sunscreen and soap/lotion (gloves may be worn if preferred).  </a:t>
            </a:r>
          </a:p>
          <a:p>
            <a:pPr marL="457200" marR="0" lvl="0" indent="-457200" fontAlgn="auto">
              <a:lnSpc>
                <a:spcPct val="90000"/>
              </a:lnSpc>
              <a:spcBef>
                <a:spcPts val="0"/>
              </a:spcBef>
              <a:spcAft>
                <a:spcPts val="800"/>
              </a:spcAft>
              <a:buClrTx/>
              <a:buSzTx/>
              <a:buFont typeface="+mj-lt"/>
              <a:buAutoNum type="arabicPeriod"/>
              <a:tabLst/>
              <a:defRPr/>
            </a:pPr>
            <a:r>
              <a:rPr lang="en-US" sz="2000" dirty="0"/>
              <a:t>Be careful not to touch</a:t>
            </a:r>
            <a:r>
              <a:rPr kumimoji="0" lang="en-US" sz="2000" b="0" i="0" u="none" strike="noStrike" cap="none" spc="0" normalizeH="0" baseline="0" noProof="0" dirty="0">
                <a:ln>
                  <a:noFill/>
                </a:ln>
                <a:effectLst/>
                <a:uLnTx/>
                <a:uFillTx/>
              </a:rPr>
              <a:t> the mouth of the bottles and inside caps. </a:t>
            </a:r>
          </a:p>
          <a:p>
            <a:pPr marL="457200" marR="0" lvl="0" indent="-457200" fontAlgn="auto">
              <a:lnSpc>
                <a:spcPct val="90000"/>
              </a:lnSpc>
              <a:spcBef>
                <a:spcPts val="0"/>
              </a:spcBef>
              <a:spcAft>
                <a:spcPts val="800"/>
              </a:spcAft>
              <a:buClrTx/>
              <a:buSzTx/>
              <a:buFont typeface="+mj-lt"/>
              <a:buAutoNum type="arabicPeriod"/>
              <a:tabLst/>
              <a:defRPr/>
            </a:pPr>
            <a:r>
              <a:rPr kumimoji="0" lang="en-US" sz="2000" b="0" i="0" u="none" strike="noStrike" cap="none" spc="0" normalizeH="0" baseline="0" noProof="0" dirty="0">
                <a:ln>
                  <a:noFill/>
                </a:ln>
                <a:effectLst/>
                <a:uLnTx/>
                <a:uFillTx/>
              </a:rPr>
              <a:t>Rinse bottle out several times using water at the sampling site prior to collecting </a:t>
            </a:r>
            <a:r>
              <a:rPr lang="en-US" sz="2000" dirty="0"/>
              <a:t>water</a:t>
            </a:r>
            <a:r>
              <a:rPr kumimoji="0" lang="en-US" sz="2000" b="0" i="0" u="none" strike="noStrike" cap="none" spc="0" normalizeH="0" baseline="0" noProof="0" dirty="0">
                <a:ln>
                  <a:noFill/>
                </a:ln>
                <a:effectLst/>
                <a:uLnTx/>
                <a:uFillTx/>
              </a:rPr>
              <a:t>.  </a:t>
            </a:r>
          </a:p>
          <a:p>
            <a:pPr marL="457200" marR="0" lvl="0" indent="-457200" fontAlgn="auto">
              <a:lnSpc>
                <a:spcPct val="90000"/>
              </a:lnSpc>
              <a:spcBef>
                <a:spcPts val="0"/>
              </a:spcBef>
              <a:spcAft>
                <a:spcPts val="800"/>
              </a:spcAft>
              <a:buClrTx/>
              <a:buSzTx/>
              <a:buFont typeface="+mj-lt"/>
              <a:buAutoNum type="arabicPeriod"/>
              <a:tabLst/>
              <a:defRPr/>
            </a:pPr>
            <a:r>
              <a:rPr kumimoji="0" lang="en-US" sz="2000" b="0" i="0" u="none" strike="noStrike" cap="none" spc="0" normalizeH="0" baseline="0" noProof="0" dirty="0">
                <a:ln>
                  <a:noFill/>
                </a:ln>
                <a:effectLst/>
                <a:uLnTx/>
                <a:uFillTx/>
              </a:rPr>
              <a:t>The water sample should be collected from just below the water surface (around elbow depth</a:t>
            </a:r>
            <a:r>
              <a:rPr lang="en-US" sz="2000" dirty="0"/>
              <a:t> or 10</a:t>
            </a:r>
            <a:r>
              <a:rPr kumimoji="0" lang="en-US" sz="2000" b="0" i="0" u="none" strike="noStrike" cap="none" spc="0" normalizeH="0" baseline="0" noProof="0" dirty="0">
                <a:ln>
                  <a:noFill/>
                </a:ln>
                <a:effectLst/>
                <a:uLnTx/>
                <a:uFillTx/>
              </a:rPr>
              <a:t> inches).</a:t>
            </a:r>
          </a:p>
          <a:p>
            <a:pPr marL="457200" marR="0" lvl="0" indent="-457200" fontAlgn="auto">
              <a:lnSpc>
                <a:spcPct val="90000"/>
              </a:lnSpc>
              <a:spcBef>
                <a:spcPts val="0"/>
              </a:spcBef>
              <a:spcAft>
                <a:spcPts val="800"/>
              </a:spcAft>
              <a:buClrTx/>
              <a:buSzTx/>
              <a:buFont typeface="+mj-lt"/>
              <a:buAutoNum type="arabicPeriod"/>
              <a:tabLst/>
              <a:defRPr/>
            </a:pPr>
            <a:r>
              <a:rPr kumimoji="0" lang="en-US" sz="2000" b="0" i="0" u="none" strike="noStrike" cap="none" spc="0" normalizeH="0" baseline="0" noProof="0" dirty="0">
                <a:ln>
                  <a:noFill/>
                </a:ln>
                <a:effectLst/>
                <a:uLnTx/>
                <a:uFillTx/>
              </a:rPr>
              <a:t>Grip the bottle at the base and plunge it in a downward motion, using the “plunge and sweep” method.</a:t>
            </a:r>
          </a:p>
        </p:txBody>
      </p:sp>
    </p:spTree>
    <p:extLst>
      <p:ext uri="{BB962C8B-B14F-4D97-AF65-F5344CB8AC3E}">
        <p14:creationId xmlns:p14="http://schemas.microsoft.com/office/powerpoint/2010/main" val="290289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D191E5-32A2-9DA1-DA23-9737A22BD66A}"/>
              </a:ext>
            </a:extLst>
          </p:cNvPr>
          <p:cNvPicPr>
            <a:picLocks noChangeAspect="1"/>
          </p:cNvPicPr>
          <p:nvPr/>
        </p:nvPicPr>
        <p:blipFill>
          <a:blip r:embed="rId2"/>
          <a:stretch>
            <a:fillRect/>
          </a:stretch>
        </p:blipFill>
        <p:spPr>
          <a:xfrm>
            <a:off x="6869452" y="593131"/>
            <a:ext cx="5136491" cy="5671737"/>
          </a:xfrm>
          <a:prstGeom prst="rect">
            <a:avLst/>
          </a:prstGeom>
        </p:spPr>
      </p:pic>
      <p:sp>
        <p:nvSpPr>
          <p:cNvPr id="4" name="TextBox 3">
            <a:extLst>
              <a:ext uri="{FF2B5EF4-FFF2-40B4-BE49-F238E27FC236}">
                <a16:creationId xmlns:a16="http://schemas.microsoft.com/office/drawing/2014/main" id="{AB063BA8-D9CD-E28B-FD00-B605570B9114}"/>
              </a:ext>
            </a:extLst>
          </p:cNvPr>
          <p:cNvSpPr txBox="1"/>
          <p:nvPr/>
        </p:nvSpPr>
        <p:spPr>
          <a:xfrm>
            <a:off x="784849" y="1250861"/>
            <a:ext cx="5136492" cy="4923464"/>
          </a:xfrm>
          <a:prstGeom prst="rect">
            <a:avLst/>
          </a:prstGeom>
          <a:noFill/>
        </p:spPr>
        <p:txBody>
          <a:bodyPr wrap="square" rtlCol="0">
            <a:spAutoFit/>
          </a:bodyPr>
          <a:lstStyle/>
          <a:p>
            <a:pPr marL="0" marR="0">
              <a:lnSpc>
                <a:spcPct val="107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Plunge and Sweep Method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Plunge the sample bottle mouth-down vertically into the water to prevent surface film from entering the bottle.</a:t>
            </a:r>
          </a:p>
          <a:p>
            <a:pPr marL="342900" marR="0" lvl="0" indent="-342900">
              <a:lnSpc>
                <a:spcPct val="107000"/>
              </a:lnSpc>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Tilt and sweep the submerged bottle forward, allowing the air to escape and the water to fill the bottle from desired depth.</a:t>
            </a:r>
          </a:p>
          <a:p>
            <a:pPr marL="342900" marR="0" lvl="0" indent="-342900">
              <a:lnSpc>
                <a:spcPct val="107000"/>
              </a:lnSpc>
              <a:spcAft>
                <a:spcPts val="80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Raise the filled bottle vertically out of the water column to complete the collection process.</a:t>
            </a:r>
          </a:p>
        </p:txBody>
      </p:sp>
      <p:sp>
        <p:nvSpPr>
          <p:cNvPr id="5" name="TextBox 4">
            <a:extLst>
              <a:ext uri="{FF2B5EF4-FFF2-40B4-BE49-F238E27FC236}">
                <a16:creationId xmlns:a16="http://schemas.microsoft.com/office/drawing/2014/main" id="{2F37D58D-EAFC-BDE8-3B57-33637AB4AE46}"/>
              </a:ext>
            </a:extLst>
          </p:cNvPr>
          <p:cNvSpPr txBox="1"/>
          <p:nvPr/>
        </p:nvSpPr>
        <p:spPr>
          <a:xfrm>
            <a:off x="422031" y="261257"/>
            <a:ext cx="4160017" cy="461665"/>
          </a:xfrm>
          <a:prstGeom prst="rect">
            <a:avLst/>
          </a:prstGeom>
          <a:noFill/>
        </p:spPr>
        <p:txBody>
          <a:bodyPr wrap="square" rtlCol="0">
            <a:spAutoFit/>
          </a:bodyPr>
          <a:lstStyle/>
          <a:p>
            <a:r>
              <a:rPr lang="en-US" sz="2400" dirty="0">
                <a:solidFill>
                  <a:schemeClr val="accent1"/>
                </a:solidFill>
              </a:rPr>
              <a:t>Sampling Procedure:</a:t>
            </a:r>
          </a:p>
        </p:txBody>
      </p:sp>
    </p:spTree>
    <p:extLst>
      <p:ext uri="{BB962C8B-B14F-4D97-AF65-F5344CB8AC3E}">
        <p14:creationId xmlns:p14="http://schemas.microsoft.com/office/powerpoint/2010/main" val="27891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26A89-1A2A-8D5E-4B8D-EB619C55F4A1}"/>
              </a:ext>
            </a:extLst>
          </p:cNvPr>
          <p:cNvSpPr txBox="1"/>
          <p:nvPr/>
        </p:nvSpPr>
        <p:spPr>
          <a:xfrm>
            <a:off x="481781" y="514452"/>
            <a:ext cx="11208774" cy="6136873"/>
          </a:xfrm>
          <a:prstGeom prst="rect">
            <a:avLst/>
          </a:prstGeom>
          <a:noFill/>
        </p:spPr>
        <p:txBody>
          <a:bodyPr wrap="square" rtlCol="0">
            <a:spAutoFit/>
          </a:bodyPr>
          <a:lstStyle/>
          <a:p>
            <a:pPr marL="0" marR="0">
              <a:buNone/>
            </a:pPr>
            <a:r>
              <a:rPr lang="en-US" sz="2400" dirty="0">
                <a:solidFill>
                  <a:srgbClr val="0F4761"/>
                </a:solidFill>
                <a:effectLst/>
                <a:ea typeface="Times New Roman" panose="02020603050405020304" pitchFamily="18" charset="0"/>
                <a:cs typeface="Times New Roman" panose="02020603050405020304" pitchFamily="18" charset="0"/>
              </a:rPr>
              <a:t>Total Phosphorus Sample Collection:</a:t>
            </a:r>
          </a:p>
          <a:p>
            <a:pPr marL="0" marR="0">
              <a:buNone/>
            </a:pPr>
            <a:endParaRPr lang="en-US" sz="2000" dirty="0">
              <a:effectLst/>
              <a:ea typeface="Times New Roman" panose="02020603050405020304" pitchFamily="18" charset="0"/>
            </a:endParaRPr>
          </a:p>
          <a:p>
            <a:pPr marL="342900" marR="0" lvl="0" indent="-342900">
              <a:buSzPct val="100000"/>
              <a:buFont typeface="+mj-lt"/>
              <a:buAutoNum type="arabicPeriod"/>
            </a:pPr>
            <a:r>
              <a:rPr lang="en-US" sz="1800" dirty="0">
                <a:effectLst/>
                <a:ea typeface="Times New Roman" panose="02020603050405020304" pitchFamily="18" charset="0"/>
                <a:cs typeface="Times New Roman" panose="02020603050405020304" pitchFamily="18" charset="0"/>
              </a:rPr>
              <a:t>Prepare phosphorus bottles by labeling them with each site number.  The TP bottles have preservative in them (0.5 ml of 50% nitric acid), please do not rinse these bottles.  </a:t>
            </a:r>
            <a:endParaRPr lang="en-US" sz="2000" dirty="0">
              <a:effectLst/>
              <a:ea typeface="Times New Roman" panose="02020603050405020304" pitchFamily="18" charset="0"/>
              <a:cs typeface="Times New Roman" panose="02020603050405020304" pitchFamily="18" charset="0"/>
            </a:endParaRPr>
          </a:p>
          <a:p>
            <a:pPr marL="342900" marR="0" lvl="0" indent="-342900">
              <a:lnSpc>
                <a:spcPct val="107000"/>
              </a:lnSpc>
              <a:spcBef>
                <a:spcPts val="800"/>
              </a:spcBef>
              <a:spcAft>
                <a:spcPts val="400"/>
              </a:spcAft>
              <a:buSzPct val="100000"/>
              <a:buFont typeface="+mj-lt"/>
              <a:buAutoNum type="arabicPeriod"/>
            </a:pPr>
            <a:r>
              <a:rPr lang="en-US" sz="1800" kern="100" dirty="0">
                <a:effectLst/>
                <a:ea typeface="Times New Roman" panose="02020603050405020304" pitchFamily="18" charset="0"/>
                <a:cs typeface="Times New Roman" panose="02020603050405020304" pitchFamily="18" charset="0"/>
              </a:rPr>
              <a:t>Rinse 500 mL sample bottle with water at the site several times.  Collect a water sample using the “plunge and sweep” method.  </a:t>
            </a:r>
            <a:r>
              <a:rPr lang="en-US" sz="1800" b="1" u="sng" kern="100" dirty="0">
                <a:effectLst/>
                <a:ea typeface="Times New Roman" panose="02020603050405020304" pitchFamily="18" charset="0"/>
                <a:cs typeface="Times New Roman" panose="02020603050405020304" pitchFamily="18" charset="0"/>
              </a:rPr>
              <a:t>Use the sample bottles for TP collection first.</a:t>
            </a:r>
            <a:endParaRPr lang="en-US" sz="1800" u="sng" kern="100" dirty="0">
              <a:effectLst/>
              <a:ea typeface="Times New Roman" panose="02020603050405020304" pitchFamily="18" charset="0"/>
              <a:cs typeface="Times New Roman" panose="02020603050405020304" pitchFamily="18" charset="0"/>
            </a:endParaRPr>
          </a:p>
          <a:p>
            <a:pPr marL="342900" marR="0" lvl="0" indent="-342900">
              <a:lnSpc>
                <a:spcPct val="107000"/>
              </a:lnSpc>
              <a:spcBef>
                <a:spcPts val="800"/>
              </a:spcBef>
              <a:spcAft>
                <a:spcPts val="400"/>
              </a:spcAft>
              <a:buSzPct val="100000"/>
              <a:buFont typeface="+mj-lt"/>
              <a:buAutoNum type="arabicPeriod"/>
            </a:pPr>
            <a:r>
              <a:rPr lang="en-US" sz="1800" kern="100" dirty="0">
                <a:effectLst/>
                <a:ea typeface="Times New Roman" panose="02020603050405020304" pitchFamily="18" charset="0"/>
                <a:cs typeface="Times New Roman" panose="02020603050405020304" pitchFamily="18" charset="0"/>
              </a:rPr>
              <a:t>Pour water into the Phosphorous sample bottle, please be careful not to touch the inside of the bottle or cap.  Fill to the ‘fill line’ (shoulder of bottle) and screw the lid on tightly.   </a:t>
            </a:r>
          </a:p>
          <a:p>
            <a:pPr marL="342900" marR="0" lvl="0" indent="-342900">
              <a:lnSpc>
                <a:spcPct val="107000"/>
              </a:lnSpc>
              <a:spcBef>
                <a:spcPts val="800"/>
              </a:spcBef>
              <a:spcAft>
                <a:spcPts val="400"/>
              </a:spcAft>
              <a:buSzPct val="100000"/>
              <a:buFont typeface="+mj-lt"/>
              <a:buAutoNum type="arabicPeriod"/>
            </a:pPr>
            <a:r>
              <a:rPr lang="en-US" sz="1800" kern="100" dirty="0">
                <a:effectLst/>
                <a:ea typeface="Times New Roman" panose="02020603050405020304" pitchFamily="18" charset="0"/>
                <a:cs typeface="Times New Roman" panose="02020603050405020304" pitchFamily="18" charset="0"/>
              </a:rPr>
              <a:t>Place the TP sample in a cooler while sampling and store them in a fridge until they can be delivered to the TGB office.  </a:t>
            </a:r>
          </a:p>
          <a:p>
            <a:pPr marL="0" marR="0">
              <a:lnSpc>
                <a:spcPct val="107000"/>
              </a:lnSpc>
              <a:spcBef>
                <a:spcPts val="800"/>
              </a:spcBef>
              <a:spcAft>
                <a:spcPts val="400"/>
              </a:spcAft>
              <a:buNone/>
            </a:pPr>
            <a:r>
              <a:rPr lang="en-US" sz="2400" kern="100" dirty="0">
                <a:solidFill>
                  <a:srgbClr val="0F4761"/>
                </a:solidFill>
                <a:effectLst/>
                <a:ea typeface="Times New Roman" panose="02020603050405020304" pitchFamily="18" charset="0"/>
                <a:cs typeface="Times New Roman" panose="02020603050405020304" pitchFamily="18" charset="0"/>
              </a:rPr>
              <a:t>Bacterial (Total Coliform and E. coli) Sample Collection:</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800"/>
              </a:spcBef>
              <a:spcAft>
                <a:spcPts val="400"/>
              </a:spcAft>
              <a:buSzPct val="100000"/>
              <a:buFont typeface="+mj-lt"/>
              <a:buAutoNum type="arabicPeriod"/>
            </a:pPr>
            <a:r>
              <a:rPr lang="en-US" sz="1800" kern="100" dirty="0">
                <a:effectLst/>
                <a:ea typeface="Times New Roman" panose="02020603050405020304" pitchFamily="18" charset="0"/>
                <a:cs typeface="Times New Roman" panose="02020603050405020304" pitchFamily="18" charset="0"/>
              </a:rPr>
              <a:t>After collecting the phosphorus sample use the same 500 mL sample bottle to collect water for bacteria for each site, using the “plunge and sweep” method and screw the lid on tightly.  </a:t>
            </a:r>
            <a:r>
              <a:rPr lang="en-US" sz="1800" kern="100" dirty="0">
                <a:effectLst/>
                <a:ea typeface="Aptos" panose="020B0004020202020204" pitchFamily="34" charset="0"/>
                <a:cs typeface="Times New Roman" panose="02020603050405020304" pitchFamily="18" charset="0"/>
              </a:rPr>
              <a:t>Please be careful not to touch the inside of the bottle or cap</a:t>
            </a:r>
          </a:p>
          <a:p>
            <a:pPr marL="342900" marR="0" lvl="0" indent="-342900">
              <a:lnSpc>
                <a:spcPct val="107000"/>
              </a:lnSpc>
              <a:spcBef>
                <a:spcPts val="800"/>
              </a:spcBef>
              <a:spcAft>
                <a:spcPts val="400"/>
              </a:spcAft>
              <a:buSzPct val="100000"/>
              <a:buFont typeface="+mj-lt"/>
              <a:buAutoNum type="arabicPeriod"/>
            </a:pPr>
            <a:r>
              <a:rPr lang="en-US" sz="1800" kern="100" dirty="0">
                <a:effectLst/>
                <a:ea typeface="Times New Roman" panose="02020603050405020304" pitchFamily="18" charset="0"/>
                <a:cs typeface="Times New Roman" panose="02020603050405020304" pitchFamily="18" charset="0"/>
              </a:rPr>
              <a:t>Place the samples in a cooler while sampling and store them in a fridge until they are analyzed.  </a:t>
            </a:r>
            <a:r>
              <a:rPr lang="en-US" sz="1800" kern="100" dirty="0">
                <a:solidFill>
                  <a:srgbClr val="000000"/>
                </a:solidFill>
                <a:effectLst/>
                <a:ea typeface="Aptos" panose="020B0004020202020204" pitchFamily="34" charset="0"/>
                <a:cs typeface="Times New Roman" panose="02020603050405020304" pitchFamily="18" charset="0"/>
              </a:rPr>
              <a:t>After collecting bacterial water samples, please make sure to analyze them promptly, as they should not be stored for more than 24 hours.</a:t>
            </a:r>
            <a:r>
              <a:rPr lang="en-US" sz="1800" kern="100" dirty="0">
                <a:effectLst/>
                <a:ea typeface="Times New Roman" panose="02020603050405020304" pitchFamily="18" charset="0"/>
                <a:cs typeface="Times New Roman" panose="02020603050405020304" pitchFamily="18" charset="0"/>
              </a:rPr>
              <a:t>  </a:t>
            </a:r>
            <a:endParaRPr lang="en-US"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57390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4ECCE-63B4-5BB3-F17B-D36C73C049AA}"/>
              </a:ext>
            </a:extLst>
          </p:cNvPr>
          <p:cNvPicPr>
            <a:picLocks noChangeAspect="1"/>
          </p:cNvPicPr>
          <p:nvPr/>
        </p:nvPicPr>
        <p:blipFill>
          <a:blip r:embed="rId2"/>
          <a:stretch>
            <a:fillRect/>
          </a:stretch>
        </p:blipFill>
        <p:spPr>
          <a:xfrm>
            <a:off x="5159543" y="0"/>
            <a:ext cx="7489657" cy="6858000"/>
          </a:xfrm>
          <a:prstGeom prst="rect">
            <a:avLst/>
          </a:prstGeom>
        </p:spPr>
      </p:pic>
      <p:sp>
        <p:nvSpPr>
          <p:cNvPr id="5" name="TextBox 4">
            <a:extLst>
              <a:ext uri="{FF2B5EF4-FFF2-40B4-BE49-F238E27FC236}">
                <a16:creationId xmlns:a16="http://schemas.microsoft.com/office/drawing/2014/main" id="{2F2DC259-5C3A-2666-6F26-5260EE2C5ED9}"/>
              </a:ext>
            </a:extLst>
          </p:cNvPr>
          <p:cNvSpPr txBox="1"/>
          <p:nvPr/>
        </p:nvSpPr>
        <p:spPr>
          <a:xfrm>
            <a:off x="228600" y="1864661"/>
            <a:ext cx="5756564" cy="3741152"/>
          </a:xfrm>
          <a:prstGeom prst="rect">
            <a:avLst/>
          </a:prstGeom>
          <a:noFill/>
        </p:spPr>
        <p:txBody>
          <a:bodyPr wrap="square" rtlCol="0">
            <a:spAutoFit/>
          </a:bodyPr>
          <a:lstStyle/>
          <a:p>
            <a:pPr marL="0" marR="0">
              <a:lnSpc>
                <a:spcPct val="107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Secchi Depth Procedure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Remove sunglasses.</a:t>
            </a:r>
          </a:p>
          <a:p>
            <a:pPr marL="342900" marR="0" lvl="0" indent="-342900">
              <a:lnSpc>
                <a:spcPct val="107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Lower disk on attached rope into water.</a:t>
            </a:r>
          </a:p>
          <a:p>
            <a:pPr marL="342900" marR="0" lvl="0" indent="-342900">
              <a:lnSpc>
                <a:spcPct val="107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Lower disk until you can no longer distinguish between the white and black portions, record this depth (Depth 1 on data sheet) as indicated on the rope (rope is marked every 10 cm)</a:t>
            </a:r>
          </a:p>
          <a:p>
            <a:pPr marL="342900" marR="0" lvl="0" indent="-342900">
              <a:lnSpc>
                <a:spcPct val="107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Lower the disk a little further.  Slowly raise the disk until it just becomes visible again and record this depth (Depth 2 on data sheet).</a:t>
            </a:r>
          </a:p>
          <a:p>
            <a:pPr marL="342900" marR="0" lvl="0" indent="-342900">
              <a:lnSpc>
                <a:spcPct val="107000"/>
              </a:lnSpc>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Secchi Depth is the average of these depths (Depth 1+ Depth 2) ÷ 2.</a:t>
            </a:r>
          </a:p>
        </p:txBody>
      </p:sp>
      <p:pic>
        <p:nvPicPr>
          <p:cNvPr id="7" name="Picture 6">
            <a:extLst>
              <a:ext uri="{FF2B5EF4-FFF2-40B4-BE49-F238E27FC236}">
                <a16:creationId xmlns:a16="http://schemas.microsoft.com/office/drawing/2014/main" id="{D9BC507E-E56D-482C-D069-A40F45317859}"/>
              </a:ext>
            </a:extLst>
          </p:cNvPr>
          <p:cNvPicPr>
            <a:picLocks noChangeAspect="1"/>
          </p:cNvPicPr>
          <p:nvPr/>
        </p:nvPicPr>
        <p:blipFill>
          <a:blip r:embed="rId3"/>
          <a:srcRect t="72527" b="6739"/>
          <a:stretch>
            <a:fillRect/>
          </a:stretch>
        </p:blipFill>
        <p:spPr>
          <a:xfrm>
            <a:off x="8632028" y="5436051"/>
            <a:ext cx="3827721" cy="1421949"/>
          </a:xfrm>
          <a:prstGeom prst="rect">
            <a:avLst/>
          </a:prstGeom>
        </p:spPr>
      </p:pic>
      <p:sp>
        <p:nvSpPr>
          <p:cNvPr id="2" name="TextBox 1">
            <a:extLst>
              <a:ext uri="{FF2B5EF4-FFF2-40B4-BE49-F238E27FC236}">
                <a16:creationId xmlns:a16="http://schemas.microsoft.com/office/drawing/2014/main" id="{7B752585-2526-92CA-CADD-F4E2CC3F6A7B}"/>
              </a:ext>
            </a:extLst>
          </p:cNvPr>
          <p:cNvSpPr txBox="1"/>
          <p:nvPr/>
        </p:nvSpPr>
        <p:spPr>
          <a:xfrm>
            <a:off x="422031" y="261257"/>
            <a:ext cx="4160017" cy="461665"/>
          </a:xfrm>
          <a:prstGeom prst="rect">
            <a:avLst/>
          </a:prstGeom>
          <a:noFill/>
        </p:spPr>
        <p:txBody>
          <a:bodyPr wrap="square" rtlCol="0">
            <a:spAutoFit/>
          </a:bodyPr>
          <a:lstStyle/>
          <a:p>
            <a:r>
              <a:rPr lang="en-US" sz="2400" dirty="0">
                <a:solidFill>
                  <a:schemeClr val="accent1"/>
                </a:solidFill>
              </a:rPr>
              <a:t>Measuring Water Clarity:</a:t>
            </a:r>
          </a:p>
        </p:txBody>
      </p:sp>
      <p:sp>
        <p:nvSpPr>
          <p:cNvPr id="4" name="TextBox 3">
            <a:extLst>
              <a:ext uri="{FF2B5EF4-FFF2-40B4-BE49-F238E27FC236}">
                <a16:creationId xmlns:a16="http://schemas.microsoft.com/office/drawing/2014/main" id="{56F2B7AD-3251-C053-9E69-03DCD3F3B694}"/>
              </a:ext>
            </a:extLst>
          </p:cNvPr>
          <p:cNvSpPr txBox="1"/>
          <p:nvPr/>
        </p:nvSpPr>
        <p:spPr>
          <a:xfrm>
            <a:off x="228600" y="751636"/>
            <a:ext cx="61306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Secchi disk is used to measure water clarity </a:t>
            </a:r>
          </a:p>
          <a:p>
            <a:pPr marL="285750" indent="-285750">
              <a:buFont typeface="Arial" panose="020B0604020202020204" pitchFamily="34" charset="0"/>
              <a:buChar char="•"/>
            </a:pPr>
            <a:r>
              <a:rPr lang="en-US" dirty="0"/>
              <a:t>Decreases in Secchi depth may indicate increased nutrient loading and reduced water clarity</a:t>
            </a:r>
          </a:p>
        </p:txBody>
      </p:sp>
      <p:sp>
        <p:nvSpPr>
          <p:cNvPr id="6" name="TextBox 5">
            <a:extLst>
              <a:ext uri="{FF2B5EF4-FFF2-40B4-BE49-F238E27FC236}">
                <a16:creationId xmlns:a16="http://schemas.microsoft.com/office/drawing/2014/main" id="{C3C94D78-DD06-7276-F0C1-273A6569C054}"/>
              </a:ext>
            </a:extLst>
          </p:cNvPr>
          <p:cNvSpPr txBox="1"/>
          <p:nvPr/>
        </p:nvSpPr>
        <p:spPr>
          <a:xfrm>
            <a:off x="116373" y="6042624"/>
            <a:ext cx="8102594" cy="67492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Tip: you can use clothes pegs to mark the rope.  Measure the depth from the surface of the water to the Secchi Disk</a:t>
            </a:r>
          </a:p>
        </p:txBody>
      </p:sp>
    </p:spTree>
    <p:extLst>
      <p:ext uri="{BB962C8B-B14F-4D97-AF65-F5344CB8AC3E}">
        <p14:creationId xmlns:p14="http://schemas.microsoft.com/office/powerpoint/2010/main" val="3758426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F4738B-5C81-DDC8-E1FE-F363C6E04202}"/>
              </a:ext>
            </a:extLst>
          </p:cNvPr>
          <p:cNvSpPr txBox="1"/>
          <p:nvPr/>
        </p:nvSpPr>
        <p:spPr>
          <a:xfrm>
            <a:off x="317285" y="114301"/>
            <a:ext cx="6002110" cy="96245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400"/>
              </a:spcAft>
              <a:buClrTx/>
              <a:buSzTx/>
              <a:tabLst/>
              <a:defRPr/>
            </a:pPr>
            <a:r>
              <a:rPr kumimoji="0" lang="en-US" sz="2400" b="1" i="0" u="none" strike="noStrike" cap="none" spc="0" normalizeH="0" baseline="0" noProof="0" dirty="0">
                <a:ln>
                  <a:noFill/>
                </a:ln>
                <a:effectLst/>
                <a:uLnTx/>
                <a:uFillTx/>
                <a:latin typeface="+mj-lt"/>
                <a:ea typeface="+mj-ea"/>
                <a:cs typeface="+mj-cs"/>
              </a:rPr>
              <a:t>Bacterial Analysis with ColiPlate™</a:t>
            </a:r>
          </a:p>
        </p:txBody>
      </p:sp>
      <p:pic>
        <p:nvPicPr>
          <p:cNvPr id="6" name="Picture 5">
            <a:extLst>
              <a:ext uri="{FF2B5EF4-FFF2-40B4-BE49-F238E27FC236}">
                <a16:creationId xmlns:a16="http://schemas.microsoft.com/office/drawing/2014/main" id="{2490A1A8-DA7E-7CD3-41C2-48B37795AA09}"/>
              </a:ext>
            </a:extLst>
          </p:cNvPr>
          <p:cNvPicPr>
            <a:picLocks noChangeAspect="1"/>
          </p:cNvPicPr>
          <p:nvPr/>
        </p:nvPicPr>
        <p:blipFill>
          <a:blip r:embed="rId2"/>
          <a:srcRect l="8963" r="3328"/>
          <a:stretch>
            <a:fillRect/>
          </a:stretch>
        </p:blipFill>
        <p:spPr>
          <a:xfrm>
            <a:off x="7199440" y="10"/>
            <a:ext cx="4992560" cy="6857990"/>
          </a:xfrm>
          <a:prstGeom prst="rect">
            <a:avLst/>
          </a:prstGeom>
          <a:effectLst/>
        </p:spPr>
      </p:pic>
      <p:sp>
        <p:nvSpPr>
          <p:cNvPr id="20" name="FadeOverlay">
            <a:extLst>
              <a:ext uri="{FF2B5EF4-FFF2-40B4-BE49-F238E27FC236}">
                <a16:creationId xmlns:a16="http://schemas.microsoft.com/office/drawing/2014/main" id="{D4E5F6A7-B8C9-0123-DEFA-234567890BCD}"/>
              </a:ext>
            </a:extLst>
          </p:cNvPr>
          <p:cNvSpPr/>
          <p:nvPr/>
        </p:nvSpPr>
        <p:spPr>
          <a:xfrm>
            <a:off x="5831173" y="0"/>
            <a:ext cx="5500000" cy="6858000"/>
          </a:xfrm>
          <a:prstGeom prst="rect">
            <a:avLst/>
          </a:prstGeom>
          <a:gradFill>
            <a:gsLst>
              <a:gs pos="0">
                <a:schemeClr val="bg1">
                  <a:alpha val="0"/>
                </a:schemeClr>
              </a:gs>
              <a:gs pos="15000">
                <a:schemeClr val="bg1">
                  <a:alpha val="35000"/>
                </a:schemeClr>
              </a:gs>
              <a:gs pos="32000">
                <a:schemeClr val="bg1">
                  <a:alpha val="75000"/>
                </a:schemeClr>
              </a:gs>
              <a:gs pos="48000">
                <a:schemeClr val="bg1"/>
              </a:gs>
              <a:gs pos="100000">
                <a:schemeClr val="bg1"/>
              </a:gs>
            </a:gsLst>
            <a:lin ang="10800000" scaled="0"/>
          </a:gradFill>
          <a:ln>
            <a:noFill/>
          </a:ln>
        </p:spPr>
        <p:txBody>
          <a:bodyPr rtlCol="0" anchor="ctr"/>
          <a:lstStyle/>
          <a:p>
            <a:pPr algn="ctr"/>
            <a:endParaRPr lang="en-US"/>
          </a:p>
        </p:txBody>
      </p:sp>
      <p:sp>
        <p:nvSpPr>
          <p:cNvPr id="2" name="TextBox 1">
            <a:extLst>
              <a:ext uri="{FF2B5EF4-FFF2-40B4-BE49-F238E27FC236}">
                <a16:creationId xmlns:a16="http://schemas.microsoft.com/office/drawing/2014/main" id="{F6E02712-A167-4367-8451-9A5FD27E7599}"/>
              </a:ext>
            </a:extLst>
          </p:cNvPr>
          <p:cNvSpPr txBox="1"/>
          <p:nvPr/>
        </p:nvSpPr>
        <p:spPr>
          <a:xfrm>
            <a:off x="317285" y="4060027"/>
            <a:ext cx="8787386" cy="3729034"/>
          </a:xfrm>
          <a:prstGeom prst="rect">
            <a:avLst/>
          </a:prstGeom>
        </p:spPr>
        <p:txBody>
          <a:bodyPr vert="horz" lIns="91440" tIns="45720" rIns="91440" bIns="45720" rtlCol="0">
            <a:noAutofit/>
          </a:bodyPr>
          <a:lstStyle/>
          <a:p>
            <a:pPr marL="342900" marR="0" lvl="0" indent="-228600">
              <a:lnSpc>
                <a:spcPct val="90000"/>
              </a:lnSpc>
              <a:buFont typeface="+mj-lt"/>
              <a:buAutoNum type="arabicPeriod"/>
            </a:pPr>
            <a:r>
              <a:rPr lang="en-US" sz="2000" dirty="0">
                <a:effectLst/>
              </a:rPr>
              <a:t>Keep each sample refrigerated until you are about to fill the ColiPlate. </a:t>
            </a:r>
          </a:p>
          <a:p>
            <a:pPr marL="342900" marR="0" lvl="0" indent="-228600">
              <a:lnSpc>
                <a:spcPct val="90000"/>
              </a:lnSpc>
              <a:buFont typeface="+mj-lt"/>
              <a:buAutoNum type="arabicPeriod"/>
            </a:pPr>
            <a:endParaRPr lang="en-US" sz="800" dirty="0">
              <a:effectLst/>
            </a:endParaRPr>
          </a:p>
          <a:p>
            <a:pPr marL="342900" marR="0" lvl="0" indent="-228600">
              <a:lnSpc>
                <a:spcPct val="90000"/>
              </a:lnSpc>
              <a:buFont typeface="+mj-lt"/>
              <a:buAutoNum type="arabicPeriod"/>
            </a:pPr>
            <a:r>
              <a:rPr lang="en-US" sz="2000" dirty="0">
                <a:effectLst/>
              </a:rPr>
              <a:t>Plug in incubator and bring it up to 35° C – 37° C.  </a:t>
            </a:r>
          </a:p>
          <a:p>
            <a:pPr marL="342900" marR="0" lvl="0" indent="-228600">
              <a:lnSpc>
                <a:spcPct val="90000"/>
              </a:lnSpc>
              <a:buFont typeface="+mj-lt"/>
              <a:buAutoNum type="arabicPeriod"/>
            </a:pPr>
            <a:endParaRPr lang="en-US" sz="800" dirty="0">
              <a:effectLst/>
            </a:endParaRPr>
          </a:p>
          <a:p>
            <a:pPr marL="342900" marR="0" lvl="0" indent="-228600">
              <a:lnSpc>
                <a:spcPct val="90000"/>
              </a:lnSpc>
              <a:buFont typeface="+mj-lt"/>
              <a:buAutoNum type="arabicPeriod"/>
            </a:pPr>
            <a:r>
              <a:rPr lang="en-US" sz="2000" dirty="0">
                <a:effectLst/>
              </a:rPr>
              <a:t>Match each sample with a ColiPlate by writing the site ID on the ColiPlate label.</a:t>
            </a:r>
          </a:p>
          <a:p>
            <a:pPr marL="342900" marR="0" lvl="0" indent="-228600">
              <a:lnSpc>
                <a:spcPct val="90000"/>
              </a:lnSpc>
              <a:buFont typeface="+mj-lt"/>
              <a:buAutoNum type="arabicPeriod"/>
            </a:pPr>
            <a:endParaRPr lang="en-US" sz="800" dirty="0">
              <a:effectLst/>
            </a:endParaRPr>
          </a:p>
          <a:p>
            <a:pPr marL="342900" marR="0" lvl="0" indent="-228600">
              <a:lnSpc>
                <a:spcPct val="90000"/>
              </a:lnSpc>
              <a:buFont typeface="+mj-lt"/>
              <a:buAutoNum type="arabicPeriod"/>
            </a:pPr>
            <a:r>
              <a:rPr lang="en-US" sz="2000" dirty="0">
                <a:effectLst/>
              </a:rPr>
              <a:t>Wash your hands thoroughly and use gloves if preferred.  </a:t>
            </a:r>
          </a:p>
          <a:p>
            <a:pPr marL="342900" marR="0" lvl="0" indent="-228600">
              <a:lnSpc>
                <a:spcPct val="90000"/>
              </a:lnSpc>
              <a:buFont typeface="+mj-lt"/>
              <a:buAutoNum type="arabicPeriod"/>
            </a:pPr>
            <a:endParaRPr lang="en-US" sz="800" dirty="0">
              <a:effectLst/>
            </a:endParaRPr>
          </a:p>
          <a:p>
            <a:pPr marL="342900" marR="0" lvl="0" indent="-228600">
              <a:lnSpc>
                <a:spcPct val="90000"/>
              </a:lnSpc>
              <a:buFont typeface="+mj-lt"/>
              <a:buAutoNum type="arabicPeriod"/>
            </a:pPr>
            <a:r>
              <a:rPr lang="en-US" sz="2000" dirty="0">
                <a:effectLst/>
              </a:rPr>
              <a:t>Shake the water sample </a:t>
            </a:r>
          </a:p>
          <a:p>
            <a:pPr marL="342900" marR="0" lvl="0" indent="-228600">
              <a:lnSpc>
                <a:spcPct val="90000"/>
              </a:lnSpc>
              <a:buFont typeface="+mj-lt"/>
              <a:buAutoNum type="arabicPeriod"/>
            </a:pPr>
            <a:endParaRPr lang="en-US" sz="800" dirty="0">
              <a:effectLst/>
            </a:endParaRPr>
          </a:p>
        </p:txBody>
      </p:sp>
      <p:sp>
        <p:nvSpPr>
          <p:cNvPr id="4" name="TextBox 3">
            <a:extLst>
              <a:ext uri="{FF2B5EF4-FFF2-40B4-BE49-F238E27FC236}">
                <a16:creationId xmlns:a16="http://schemas.microsoft.com/office/drawing/2014/main" id="{14301A87-463E-5359-49C2-52DAC11C261A}"/>
              </a:ext>
            </a:extLst>
          </p:cNvPr>
          <p:cNvSpPr txBox="1"/>
          <p:nvPr/>
        </p:nvSpPr>
        <p:spPr>
          <a:xfrm>
            <a:off x="317285" y="1197014"/>
            <a:ext cx="8701549"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a:t>
            </a:r>
            <a:r>
              <a:rPr lang="en-US" sz="2000" dirty="0" err="1"/>
              <a:t>ColiPlate</a:t>
            </a:r>
            <a:r>
              <a:rPr lang="en-US" sz="2000" dirty="0"/>
              <a:t> is a 96 microwell plate containing selective media providing nutrients to stimulate the growth of Coliforms and E.coli</a:t>
            </a:r>
          </a:p>
          <a:p>
            <a:pPr marL="285750" indent="-285750">
              <a:buFont typeface="Arial" panose="020B0604020202020204" pitchFamily="34" charset="0"/>
              <a:buChar char="•"/>
            </a:pPr>
            <a:r>
              <a:rPr lang="en-US" sz="2000" dirty="0"/>
              <a:t>The media also contains substrates which detect the enzyme specific to Total Coliform and E. coli</a:t>
            </a:r>
          </a:p>
          <a:p>
            <a:pPr marL="285750" indent="-285750">
              <a:buFont typeface="Arial" panose="020B0604020202020204" pitchFamily="34" charset="0"/>
              <a:buChar char="•"/>
            </a:pPr>
            <a:r>
              <a:rPr lang="en-US" sz="2000" dirty="0"/>
              <a:t>Providing </a:t>
            </a:r>
            <a:r>
              <a:rPr lang="en-US" sz="2000" dirty="0" err="1"/>
              <a:t>colour</a:t>
            </a:r>
            <a:r>
              <a:rPr lang="en-US" sz="2000" dirty="0"/>
              <a:t> change to blue to indicate Total Coliform and fluorescence to indicate E. coli</a:t>
            </a:r>
          </a:p>
        </p:txBody>
      </p:sp>
      <p:sp>
        <p:nvSpPr>
          <p:cNvPr id="8" name="TextBox 7">
            <a:extLst>
              <a:ext uri="{FF2B5EF4-FFF2-40B4-BE49-F238E27FC236}">
                <a16:creationId xmlns:a16="http://schemas.microsoft.com/office/drawing/2014/main" id="{64CD8635-6F3E-E3B5-611C-08304A7830DA}"/>
              </a:ext>
            </a:extLst>
          </p:cNvPr>
          <p:cNvSpPr txBox="1"/>
          <p:nvPr/>
        </p:nvSpPr>
        <p:spPr>
          <a:xfrm>
            <a:off x="317285" y="3097571"/>
            <a:ext cx="6002110" cy="96245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400"/>
              </a:spcAft>
              <a:buClrTx/>
              <a:buSzTx/>
              <a:tabLst/>
              <a:defRPr/>
            </a:pPr>
            <a:r>
              <a:rPr kumimoji="0" lang="en-US" sz="2400" b="1" i="0" u="none" strike="noStrike" cap="none" spc="0" normalizeH="0" baseline="0" noProof="0" dirty="0" err="1">
                <a:ln>
                  <a:noFill/>
                </a:ln>
                <a:effectLst/>
                <a:uLnTx/>
                <a:uFillTx/>
                <a:latin typeface="+mj-lt"/>
                <a:ea typeface="+mj-ea"/>
                <a:cs typeface="+mj-cs"/>
              </a:rPr>
              <a:t>ColiPlate</a:t>
            </a:r>
            <a:r>
              <a:rPr kumimoji="0" lang="en-US" sz="2400" b="1" i="0" u="none" strike="noStrike" cap="none" spc="0" normalizeH="0" baseline="0" noProof="0" dirty="0">
                <a:ln>
                  <a:noFill/>
                </a:ln>
                <a:effectLst/>
                <a:uLnTx/>
                <a:uFillTx/>
                <a:latin typeface="+mj-lt"/>
                <a:ea typeface="+mj-ea"/>
                <a:cs typeface="+mj-cs"/>
              </a:rPr>
              <a:t>™ Procedure</a:t>
            </a:r>
          </a:p>
        </p:txBody>
      </p:sp>
    </p:spTree>
    <p:extLst>
      <p:ext uri="{BB962C8B-B14F-4D97-AF65-F5344CB8AC3E}">
        <p14:creationId xmlns:p14="http://schemas.microsoft.com/office/powerpoint/2010/main" val="208385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DC0A5-B70A-DFA6-8BB4-A086220B0EE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DB06CF-B2ED-FF83-A1CE-203438932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DD241A4-C154-1B37-12ED-C4FBD825E6B2}"/>
              </a:ext>
            </a:extLst>
          </p:cNvPr>
          <p:cNvPicPr>
            <a:picLocks noChangeAspect="1"/>
          </p:cNvPicPr>
          <p:nvPr/>
        </p:nvPicPr>
        <p:blipFill>
          <a:blip r:embed="rId2"/>
          <a:srcRect l="8963" r="3328"/>
          <a:stretch>
            <a:fillRect/>
          </a:stretch>
        </p:blipFill>
        <p:spPr>
          <a:xfrm>
            <a:off x="7199440" y="10"/>
            <a:ext cx="4992560" cy="6857990"/>
          </a:xfrm>
          <a:prstGeom prst="rect">
            <a:avLst/>
          </a:prstGeom>
          <a:effectLst/>
        </p:spPr>
      </p:pic>
      <p:sp>
        <p:nvSpPr>
          <p:cNvPr id="20" name="FadeOverlay">
            <a:extLst>
              <a:ext uri="{FF2B5EF4-FFF2-40B4-BE49-F238E27FC236}">
                <a16:creationId xmlns:a16="http://schemas.microsoft.com/office/drawing/2014/main" id="{E08894AA-835E-8F23-C9FE-BD03180F49F7}"/>
              </a:ext>
            </a:extLst>
          </p:cNvPr>
          <p:cNvSpPr/>
          <p:nvPr/>
        </p:nvSpPr>
        <p:spPr>
          <a:xfrm>
            <a:off x="5800000" y="0"/>
            <a:ext cx="5500000" cy="6858000"/>
          </a:xfrm>
          <a:prstGeom prst="rect">
            <a:avLst/>
          </a:prstGeom>
          <a:gradFill>
            <a:gsLst>
              <a:gs pos="0">
                <a:schemeClr val="bg1">
                  <a:alpha val="0"/>
                </a:schemeClr>
              </a:gs>
              <a:gs pos="15000">
                <a:schemeClr val="bg1">
                  <a:alpha val="35000"/>
                </a:schemeClr>
              </a:gs>
              <a:gs pos="32000">
                <a:schemeClr val="bg1">
                  <a:alpha val="75000"/>
                </a:schemeClr>
              </a:gs>
              <a:gs pos="48000">
                <a:schemeClr val="bg1"/>
              </a:gs>
              <a:gs pos="100000">
                <a:schemeClr val="bg1"/>
              </a:gs>
            </a:gsLst>
            <a:lin ang="10800000" scaled="0"/>
          </a:gradFill>
          <a:ln>
            <a:noFill/>
          </a:ln>
        </p:spPr>
        <p:txBody>
          <a:bodyPr rtlCol="0" anchor="ctr"/>
          <a:lstStyle/>
          <a:p>
            <a:pPr algn="ctr"/>
            <a:endParaRPr lang="en-US"/>
          </a:p>
        </p:txBody>
      </p:sp>
      <p:sp>
        <p:nvSpPr>
          <p:cNvPr id="4" name="TextBox 3">
            <a:extLst>
              <a:ext uri="{FF2B5EF4-FFF2-40B4-BE49-F238E27FC236}">
                <a16:creationId xmlns:a16="http://schemas.microsoft.com/office/drawing/2014/main" id="{4AF26AB2-CB80-C21A-C376-92E65A661729}"/>
              </a:ext>
            </a:extLst>
          </p:cNvPr>
          <p:cNvSpPr txBox="1"/>
          <p:nvPr/>
        </p:nvSpPr>
        <p:spPr>
          <a:xfrm>
            <a:off x="308379" y="0"/>
            <a:ext cx="6002110" cy="96245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400"/>
              </a:spcAft>
              <a:buClrTx/>
              <a:buSzTx/>
              <a:tabLst/>
              <a:defRPr/>
            </a:pPr>
            <a:r>
              <a:rPr kumimoji="0" lang="en-US" sz="2400" b="1" i="0" u="none" strike="noStrike" cap="none" spc="0" normalizeH="0" baseline="0" noProof="0" dirty="0" err="1">
                <a:ln>
                  <a:noFill/>
                </a:ln>
                <a:effectLst/>
                <a:uLnTx/>
                <a:uFillTx/>
                <a:latin typeface="+mj-lt"/>
                <a:ea typeface="+mj-ea"/>
                <a:cs typeface="+mj-cs"/>
              </a:rPr>
              <a:t>ColiPlate</a:t>
            </a:r>
            <a:r>
              <a:rPr kumimoji="0" lang="en-US" sz="2400" b="1" i="0" u="none" strike="noStrike" cap="none" spc="0" normalizeH="0" baseline="0" noProof="0" dirty="0">
                <a:ln>
                  <a:noFill/>
                </a:ln>
                <a:effectLst/>
                <a:uLnTx/>
                <a:uFillTx/>
                <a:latin typeface="+mj-lt"/>
                <a:ea typeface="+mj-ea"/>
                <a:cs typeface="+mj-cs"/>
              </a:rPr>
              <a:t>™ Procedure</a:t>
            </a:r>
          </a:p>
        </p:txBody>
      </p:sp>
      <p:sp>
        <p:nvSpPr>
          <p:cNvPr id="7" name="TextBox 6">
            <a:extLst>
              <a:ext uri="{FF2B5EF4-FFF2-40B4-BE49-F238E27FC236}">
                <a16:creationId xmlns:a16="http://schemas.microsoft.com/office/drawing/2014/main" id="{169B94D2-7515-BC34-EC8C-6587F8B886C7}"/>
              </a:ext>
            </a:extLst>
          </p:cNvPr>
          <p:cNvSpPr txBox="1"/>
          <p:nvPr/>
        </p:nvSpPr>
        <p:spPr>
          <a:xfrm>
            <a:off x="194523" y="1149269"/>
            <a:ext cx="9244444" cy="5366341"/>
          </a:xfrm>
          <a:prstGeom prst="rect">
            <a:avLst/>
          </a:prstGeom>
          <a:noFill/>
        </p:spPr>
        <p:txBody>
          <a:bodyPr wrap="square" rtlCol="0">
            <a:spAutoFit/>
          </a:bodyPr>
          <a:lstStyle/>
          <a:p>
            <a:pPr marL="5715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Gently pour a small stream of sample water onto the plate and fill all 96 wells. To ensure all wells are full, view the plate at eye level and top up any wells which are not full.</a:t>
            </a:r>
          </a:p>
          <a:p>
            <a:pPr marL="457200" marR="0" lvl="0" indent="-342900" algn="l" defTabSz="914400" rtl="0" eaLnBrk="1" fontAlgn="auto" latinLnBrk="0" hangingPunct="1">
              <a:lnSpc>
                <a:spcPct val="90000"/>
              </a:lnSpc>
              <a:spcBef>
                <a:spcPts val="0"/>
              </a:spcBef>
              <a:spcAft>
                <a:spcPts val="800"/>
              </a:spcAft>
              <a:buClrTx/>
              <a:buSzTx/>
              <a:buFont typeface="+mj-lt"/>
              <a:buAutoNum type="arabicPeriod" startAt="7"/>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7"/>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To remove excess water from the ColiPlate and in between wells, tilt the plate on a 90° angle and drain off. </a:t>
            </a: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7"/>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8"/>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Use a paper towel or tissue to wick away the last few drops of water at the low corner of the plate.</a:t>
            </a: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8"/>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9"/>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Viewing the surface of the plate at eye level should reveal that all wells are full, that the surface water on each well has a concave shape, and that no excess water remains on the surface (or in between the wells) of the plate.</a:t>
            </a: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9"/>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10"/>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If any wells remain unfilled, top up with a little more sample and drain off excess.  </a:t>
            </a:r>
          </a:p>
          <a:p>
            <a:pPr marL="571500" marR="0" lvl="0" indent="-457200" algn="l" defTabSz="914400" rtl="0" eaLnBrk="1" fontAlgn="auto" latinLnBrk="0" hangingPunct="1">
              <a:lnSpc>
                <a:spcPct val="90000"/>
              </a:lnSpc>
              <a:spcBef>
                <a:spcPts val="0"/>
              </a:spcBef>
              <a:spcAft>
                <a:spcPts val="800"/>
              </a:spcAft>
              <a:buClrTx/>
              <a:buSzTx/>
              <a:buFont typeface="+mj-lt"/>
              <a:buAutoNum type="arabicPeriod" startAt="10"/>
              <a:tabLst/>
              <a:defRPr/>
            </a:pPr>
            <a:endParaRPr lang="en-US" sz="200" dirty="0">
              <a:solidFill>
                <a:prstClr val="black"/>
              </a:solidFill>
              <a:latin typeface="Aptos" panose="02110004020202020204"/>
            </a:endParaRPr>
          </a:p>
          <a:p>
            <a:pPr marL="114300" marR="0" lvl="0" algn="l" defTabSz="914400" rtl="0" eaLnBrk="1" fontAlgn="auto" latinLnBrk="0" hangingPunct="1">
              <a:lnSpc>
                <a:spcPct val="90000"/>
              </a:lnSpc>
              <a:spcBef>
                <a:spcPts val="0"/>
              </a:spcBef>
              <a:spcAft>
                <a:spcPts val="800"/>
              </a:spcAft>
              <a:buClrTx/>
              <a:buSzTx/>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Proper drainage of water in and in between the wells of the ColiPlate is very important and ensures that cross contamination does not occur.  </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0170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B970E-6130-9617-80F2-45955E167129}"/>
              </a:ext>
            </a:extLst>
          </p:cNvPr>
          <p:cNvSpPr txBox="1"/>
          <p:nvPr/>
        </p:nvSpPr>
        <p:spPr>
          <a:xfrm>
            <a:off x="555523" y="363793"/>
            <a:ext cx="11080954" cy="4435638"/>
          </a:xfrm>
          <a:prstGeom prst="rect">
            <a:avLst/>
          </a:prstGeom>
          <a:noFill/>
        </p:spPr>
        <p:txBody>
          <a:bodyPr wrap="square" rtlCol="0">
            <a:spAutoFit/>
          </a:bodyPr>
          <a:lstStyle/>
          <a:p>
            <a:pPr marL="0" marR="0">
              <a:lnSpc>
                <a:spcPct val="107000"/>
              </a:lnSpc>
              <a:spcBef>
                <a:spcPts val="800"/>
              </a:spcBef>
              <a:spcAft>
                <a:spcPts val="400"/>
              </a:spcAft>
              <a:buNone/>
            </a:pPr>
            <a:r>
              <a:rPr lang="en-US" sz="240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ColiPlate Incubation: </a:t>
            </a:r>
          </a:p>
          <a:p>
            <a:pPr marL="0" marR="0">
              <a:lnSpc>
                <a:spcPct val="107000"/>
              </a:lnSpc>
              <a:spcBef>
                <a:spcPts val="800"/>
              </a:spcBef>
              <a:spcAft>
                <a:spcPts val="400"/>
              </a:spcAft>
              <a:buNone/>
            </a:pPr>
            <a:endParaRPr lang="en-US" sz="800" b="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When all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ColiPlates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are filled place them into the incubator. Replace the lid of the incubator and allow the temperature to re-stabilize to 35 - 37° C.  This may take close to an hour.  </a:t>
            </a:r>
          </a:p>
          <a:p>
            <a:pPr marL="342900" marR="0" lvl="0" indent="-342900">
              <a:lnSpc>
                <a:spcPct val="107000"/>
              </a:lnSpc>
              <a:buFont typeface="+mj-lt"/>
              <a:buAutoNum type="arabicPeriod"/>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Note the time when the temperature re-stabilized.</a:t>
            </a:r>
          </a:p>
          <a:p>
            <a:pPr marL="342900" marR="0" lvl="0" indent="-342900">
              <a:lnSpc>
                <a:spcPct val="107000"/>
              </a:lnSpc>
              <a:buFont typeface="+mj-lt"/>
              <a:buAutoNum type="arabicPeriod"/>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Incubate for 24 hours from stabilization time.</a:t>
            </a:r>
          </a:p>
          <a:p>
            <a:pPr marL="342900" marR="0" lvl="0" indent="-342900">
              <a:lnSpc>
                <a:spcPct val="107000"/>
              </a:lnSpc>
              <a:buFont typeface="+mj-lt"/>
              <a:buAutoNum type="arabicPeriod"/>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Inspect the incubator several times to ensure it is remaining at the appropriate temperature and adjust if necessary.  If you are using a temperature controller, set for 36° C.</a:t>
            </a:r>
          </a:p>
          <a:p>
            <a:pPr marL="342900" marR="0" lvl="0" indent="-342900">
              <a:lnSpc>
                <a:spcPct val="107000"/>
              </a:lnSpc>
              <a:buFont typeface="+mj-lt"/>
              <a:buAutoNum type="arabicPeriod"/>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After 24 hours remove the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ColiPlates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from the incubator.</a:t>
            </a:r>
          </a:p>
        </p:txBody>
      </p:sp>
      <p:pic>
        <p:nvPicPr>
          <p:cNvPr id="4" name="Picture 3">
            <a:extLst>
              <a:ext uri="{FF2B5EF4-FFF2-40B4-BE49-F238E27FC236}">
                <a16:creationId xmlns:a16="http://schemas.microsoft.com/office/drawing/2014/main" id="{720EC189-E3CC-2365-D48E-357DE4AE8CD5}"/>
              </a:ext>
            </a:extLst>
          </p:cNvPr>
          <p:cNvPicPr>
            <a:picLocks noChangeAspect="1"/>
          </p:cNvPicPr>
          <p:nvPr/>
        </p:nvPicPr>
        <p:blipFill>
          <a:blip r:embed="rId2"/>
          <a:stretch>
            <a:fillRect/>
          </a:stretch>
        </p:blipFill>
        <p:spPr>
          <a:xfrm>
            <a:off x="9438289" y="4780335"/>
            <a:ext cx="2601597" cy="2077665"/>
          </a:xfrm>
          <a:prstGeom prst="rect">
            <a:avLst/>
          </a:prstGeom>
        </p:spPr>
      </p:pic>
      <p:sp>
        <p:nvSpPr>
          <p:cNvPr id="5" name="TextBox 4">
            <a:extLst>
              <a:ext uri="{FF2B5EF4-FFF2-40B4-BE49-F238E27FC236}">
                <a16:creationId xmlns:a16="http://schemas.microsoft.com/office/drawing/2014/main" id="{762ADE18-CDDF-D2AA-A2BC-DA1FCE49945D}"/>
              </a:ext>
            </a:extLst>
          </p:cNvPr>
          <p:cNvSpPr txBox="1"/>
          <p:nvPr/>
        </p:nvSpPr>
        <p:spPr>
          <a:xfrm>
            <a:off x="1499634" y="5095875"/>
            <a:ext cx="7938655" cy="139833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NOTE: </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Do not incubate for longer than 30 hours.  The media in the </a:t>
            </a:r>
            <a:r>
              <a:rPr kumimoji="0" lang="en-US" sz="20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CoiPlate</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contains a reagent which inhibits the growth of non-Coliform bacteria, which becomes increasingly ineffective after that time, resulting in potential false positives.</a:t>
            </a:r>
          </a:p>
        </p:txBody>
      </p:sp>
    </p:spTree>
    <p:extLst>
      <p:ext uri="{BB962C8B-B14F-4D97-AF65-F5344CB8AC3E}">
        <p14:creationId xmlns:p14="http://schemas.microsoft.com/office/powerpoint/2010/main" val="154256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8FE62F-9277-470C-38E9-A0442ADE75ED}"/>
              </a:ext>
            </a:extLst>
          </p:cNvPr>
          <p:cNvSpPr txBox="1"/>
          <p:nvPr/>
        </p:nvSpPr>
        <p:spPr>
          <a:xfrm>
            <a:off x="227037" y="227104"/>
            <a:ext cx="6726603" cy="625523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800"/>
              </a:spcBef>
              <a:spcAft>
                <a:spcPts val="400"/>
              </a:spcAft>
              <a:buClrTx/>
              <a:buSzTx/>
              <a:buFontTx/>
              <a:buNone/>
              <a:tabLst/>
              <a:defRPr/>
            </a:pPr>
            <a:r>
              <a:rPr kumimoji="0" lang="en-US" sz="2400" i="0" u="none" strike="noStrike" kern="100" cap="none" spc="0" normalizeH="0" baseline="0" noProof="0" dirty="0">
                <a:ln>
                  <a:noFill/>
                </a:ln>
                <a:solidFill>
                  <a:srgbClr val="0F4761"/>
                </a:solidFill>
                <a:effectLst/>
                <a:uLnTx/>
                <a:uFillTx/>
                <a:latin typeface="Aptos" panose="020B0004020202020204" pitchFamily="34" charset="0"/>
                <a:ea typeface="Times New Roman" panose="02020603050405020304" pitchFamily="18" charset="0"/>
                <a:cs typeface="Times New Roman" panose="02020603050405020304" pitchFamily="18" charset="0"/>
              </a:rPr>
              <a:t>ColiPlate Enumeration:</a:t>
            </a:r>
          </a:p>
          <a:p>
            <a:pPr marL="0" marR="0" lvl="0" indent="0" algn="l" defTabSz="914400" rtl="0" eaLnBrk="1" fontAlgn="auto" latinLnBrk="0" hangingPunct="1">
              <a:lnSpc>
                <a:spcPct val="107000"/>
              </a:lnSpc>
              <a:spcBef>
                <a:spcPts val="800"/>
              </a:spcBef>
              <a:spcAft>
                <a:spcPts val="400"/>
              </a:spcAft>
              <a:buClrTx/>
              <a:buSzTx/>
              <a:buFontTx/>
              <a:buNone/>
              <a:tabLst/>
              <a:defRPr/>
            </a:pPr>
            <a:endParaRPr kumimoji="0" lang="en-US" sz="200" i="0" u="none" strike="noStrike" kern="100" cap="none" spc="0" normalizeH="0" baseline="0" noProof="0" dirty="0">
              <a:ln>
                <a:noFill/>
              </a:ln>
              <a:solidFill>
                <a:srgbClr val="0F4761"/>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Place the incubated ColiPlate on a white surface and count the number of wells which turned blue.  This is the positive reaction for</a:t>
            </a:r>
            <a:r>
              <a:rPr kumimoji="0" lang="en-US"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Total Coliforms</a:t>
            </a:r>
            <a:r>
              <a:rPr lang="en-US"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(c</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ount</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800" b="1"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ALL</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blue</a:t>
            </a:r>
            <a:r>
              <a:rPr lang="en-US"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and </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blue/green wells as one count, regardless of the intensity of the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colour</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change).  </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kumimoji="0" lang="en-US" sz="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Refer to the MPN Table to determine the Most Probable Number for Total Coliforms in 100mL of sample water.  Record number of blue positive wells and MPN in Data Sheet.</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Place the incubated ColiPlate on a black surface in reduced light and observe under a long wavelength UV light.  </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Count the number of wells that turned blue and were fluorescent under the UV light.  This is the positive reaction for E. coli</a:t>
            </a:r>
            <a:r>
              <a:rPr lang="en-US"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(d</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 not count wells with fluorescence that are not also blue –</a:t>
            </a:r>
            <a:r>
              <a:rPr kumimoji="0" lang="en-US"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800" b="1"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they must be blue and fluorescent</a:t>
            </a:r>
            <a:r>
              <a:rPr kumimoji="0" lang="en-US" sz="1800"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Refer to the MPN table to determine the Most Probable Number for E. coli in 100 mL of sample water.  Record number of positive blue and fluorescing wells and MPN in Data Sheet.</a:t>
            </a:r>
          </a:p>
        </p:txBody>
      </p:sp>
      <p:pic>
        <p:nvPicPr>
          <p:cNvPr id="12" name="Picture 11">
            <a:extLst>
              <a:ext uri="{FF2B5EF4-FFF2-40B4-BE49-F238E27FC236}">
                <a16:creationId xmlns:a16="http://schemas.microsoft.com/office/drawing/2014/main" id="{2A5E3256-6B36-7D6D-C6F3-CD64F4D2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63" y="227104"/>
            <a:ext cx="4189765" cy="2755087"/>
          </a:xfrm>
          <a:prstGeom prst="rect">
            <a:avLst/>
          </a:prstGeom>
        </p:spPr>
      </p:pic>
      <p:pic>
        <p:nvPicPr>
          <p:cNvPr id="15" name="Picture 14">
            <a:extLst>
              <a:ext uri="{FF2B5EF4-FFF2-40B4-BE49-F238E27FC236}">
                <a16:creationId xmlns:a16="http://schemas.microsoft.com/office/drawing/2014/main" id="{85348431-9352-F4B3-85C9-0F709F704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263" y="3536077"/>
            <a:ext cx="4196110" cy="2755086"/>
          </a:xfrm>
          <a:prstGeom prst="rect">
            <a:avLst/>
          </a:prstGeom>
        </p:spPr>
      </p:pic>
      <p:sp>
        <p:nvSpPr>
          <p:cNvPr id="16" name="TextBox 15">
            <a:extLst>
              <a:ext uri="{FF2B5EF4-FFF2-40B4-BE49-F238E27FC236}">
                <a16:creationId xmlns:a16="http://schemas.microsoft.com/office/drawing/2014/main" id="{5936E3E3-B172-66DB-18FA-D25998F6F68A}"/>
              </a:ext>
            </a:extLst>
          </p:cNvPr>
          <p:cNvSpPr txBox="1"/>
          <p:nvPr/>
        </p:nvSpPr>
        <p:spPr>
          <a:xfrm>
            <a:off x="7051963" y="3120491"/>
            <a:ext cx="5032664" cy="307777"/>
          </a:xfrm>
          <a:prstGeom prst="rect">
            <a:avLst/>
          </a:prstGeom>
          <a:noFill/>
        </p:spPr>
        <p:txBody>
          <a:bodyPr wrap="square" rtlCol="0">
            <a:spAutoFit/>
          </a:bodyPr>
          <a:lstStyle/>
          <a:p>
            <a:r>
              <a:rPr lang="en-US" sz="1400" b="1" dirty="0"/>
              <a:t>1. Four positive wells for Total Coliforms or 11 MPN/100mL</a:t>
            </a:r>
          </a:p>
        </p:txBody>
      </p:sp>
      <p:sp>
        <p:nvSpPr>
          <p:cNvPr id="17" name="TextBox 16">
            <a:extLst>
              <a:ext uri="{FF2B5EF4-FFF2-40B4-BE49-F238E27FC236}">
                <a16:creationId xmlns:a16="http://schemas.microsoft.com/office/drawing/2014/main" id="{244F9740-D013-A518-AA97-998AE6C4894A}"/>
              </a:ext>
            </a:extLst>
          </p:cNvPr>
          <p:cNvSpPr txBox="1"/>
          <p:nvPr/>
        </p:nvSpPr>
        <p:spPr>
          <a:xfrm>
            <a:off x="7051963" y="6398972"/>
            <a:ext cx="5247409" cy="307777"/>
          </a:xfrm>
          <a:prstGeom prst="rect">
            <a:avLst/>
          </a:prstGeom>
          <a:noFill/>
        </p:spPr>
        <p:txBody>
          <a:bodyPr wrap="square" rtlCol="0">
            <a:spAutoFit/>
          </a:bodyPr>
          <a:lstStyle/>
          <a:p>
            <a:r>
              <a:rPr lang="en-US" sz="1400" b="1" dirty="0"/>
              <a:t>2. Three positive wells (fluorescing) for E. coli or 8 MPN/100mL</a:t>
            </a:r>
          </a:p>
        </p:txBody>
      </p:sp>
    </p:spTree>
    <p:extLst>
      <p:ext uri="{BB962C8B-B14F-4D97-AF65-F5344CB8AC3E}">
        <p14:creationId xmlns:p14="http://schemas.microsoft.com/office/powerpoint/2010/main" val="408754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8971F-B20C-9585-2A87-A5B06DB9B4A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A8129E9-1750-C937-34D2-E7F0277441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1144" y="0"/>
            <a:ext cx="4572000" cy="6858000"/>
          </a:xfrm>
          <a:prstGeom prst="rect">
            <a:avLst/>
          </a:prstGeom>
        </p:spPr>
      </p:pic>
      <p:sp>
        <p:nvSpPr>
          <p:cNvPr id="10" name="FadeOverlay">
            <a:extLst>
              <a:ext uri="{FF2B5EF4-FFF2-40B4-BE49-F238E27FC236}">
                <a16:creationId xmlns:a16="http://schemas.microsoft.com/office/drawing/2014/main" id="{F4C06D75-00FD-0FBC-5223-1C8E3CEA4A70}"/>
              </a:ext>
            </a:extLst>
          </p:cNvPr>
          <p:cNvSpPr/>
          <p:nvPr/>
        </p:nvSpPr>
        <p:spPr>
          <a:xfrm>
            <a:off x="4573817" y="0"/>
            <a:ext cx="5500000" cy="6858000"/>
          </a:xfrm>
          <a:prstGeom prst="rect">
            <a:avLst/>
          </a:prstGeom>
          <a:gradFill>
            <a:gsLst>
              <a:gs pos="0">
                <a:srgbClr val="FFFFFF">
                  <a:alpha val="0"/>
                </a:srgbClr>
              </a:gs>
              <a:gs pos="15000">
                <a:srgbClr val="FFFFFF">
                  <a:alpha val="35000"/>
                </a:srgbClr>
              </a:gs>
              <a:gs pos="32000">
                <a:srgbClr val="FFFFFF">
                  <a:alpha val="75000"/>
                </a:srgbClr>
              </a:gs>
              <a:gs pos="48000">
                <a:srgbClr val="FFFFFF"/>
              </a:gs>
              <a:gs pos="100000">
                <a:srgbClr val="FFFFFF"/>
              </a:gs>
            </a:gsLst>
            <a:lin ang="10800000" scaled="0"/>
          </a:gradFill>
          <a:ln>
            <a:noFill/>
          </a:ln>
        </p:spPr>
        <p:txBody>
          <a:bodyPr rtlCol="0" anchor="ctr"/>
          <a:lstStyle/>
          <a:p>
            <a:pPr algn="ctr"/>
            <a:endParaRPr lang="en-US"/>
          </a:p>
        </p:txBody>
      </p:sp>
      <p:sp>
        <p:nvSpPr>
          <p:cNvPr id="6" name="TextBox 5">
            <a:extLst>
              <a:ext uri="{FF2B5EF4-FFF2-40B4-BE49-F238E27FC236}">
                <a16:creationId xmlns:a16="http://schemas.microsoft.com/office/drawing/2014/main" id="{0D553D8C-6ACD-9398-A361-284DC38DB87F}"/>
              </a:ext>
            </a:extLst>
          </p:cNvPr>
          <p:cNvSpPr txBox="1"/>
          <p:nvPr/>
        </p:nvSpPr>
        <p:spPr>
          <a:xfrm>
            <a:off x="108856" y="348343"/>
            <a:ext cx="47333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ptos" panose="02110004020202020204"/>
              </a:rPr>
              <a:t>Today’s Training Session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TextBox 6">
            <a:extLst>
              <a:ext uri="{FF2B5EF4-FFF2-40B4-BE49-F238E27FC236}">
                <a16:creationId xmlns:a16="http://schemas.microsoft.com/office/drawing/2014/main" id="{65623754-F9F0-A587-D540-511190549C72}"/>
              </a:ext>
            </a:extLst>
          </p:cNvPr>
          <p:cNvSpPr txBox="1"/>
          <p:nvPr/>
        </p:nvSpPr>
        <p:spPr>
          <a:xfrm>
            <a:off x="108856" y="1351960"/>
            <a:ext cx="7879934" cy="5386090"/>
          </a:xfrm>
          <a:prstGeom prst="rect">
            <a:avLst/>
          </a:prstGeom>
          <a:noFill/>
        </p:spPr>
        <p:txBody>
          <a:bodyPr wrap="square" rtlCol="0">
            <a:spAutoFit/>
          </a:bodyPr>
          <a:lstStyle/>
          <a:p>
            <a:pPr marL="285750" indent="-285750">
              <a:buFont typeface="Arial" panose="020B0604020202020204" pitchFamily="34" charset="0"/>
              <a:buChar char="•"/>
            </a:pPr>
            <a:r>
              <a:rPr lang="en-US" sz="2400" dirty="0"/>
              <a:t>Brief introduction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The bigger picture: why water quality monitoring matters in Georgian Bay and our inland lakes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Discuss past monitoring efforts and what we’ve learned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Review the parameters we’ll be monitoring</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Sampling and analysis procedures and data collection</a:t>
            </a:r>
          </a:p>
          <a:p>
            <a:pPr marL="285750" indent="-285750">
              <a:buFont typeface="Arial" panose="020B0604020202020204" pitchFamily="34" charset="0"/>
              <a:buChar char="•"/>
            </a:pPr>
            <a:r>
              <a:rPr lang="en-US" sz="800" dirty="0"/>
              <a:t> </a:t>
            </a:r>
          </a:p>
          <a:p>
            <a:pPr marL="285750" indent="-285750">
              <a:buFont typeface="Arial" panose="020B0604020202020204" pitchFamily="34" charset="0"/>
              <a:buChar char="•"/>
            </a:pPr>
            <a:r>
              <a:rPr lang="en-US" sz="2400" dirty="0"/>
              <a:t>Best practices for consistent and reliable results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Ultimate goal: “Observation to Action”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Finish with a hands-on demonstration of the </a:t>
            </a:r>
            <a:r>
              <a:rPr lang="en-US" sz="2400" dirty="0" err="1"/>
              <a:t>ColiPlate</a:t>
            </a:r>
            <a:r>
              <a:rPr lang="en-US" sz="2400" dirty="0"/>
              <a:t>™ technique used to analyze water samples for bacterial contamination</a:t>
            </a:r>
          </a:p>
          <a:p>
            <a:pPr marL="285750" indent="-285750">
              <a:buFont typeface="Arial" panose="020B0604020202020204" pitchFamily="34" charset="0"/>
              <a:buChar char="•"/>
            </a:pPr>
            <a:endParaRPr lang="en-US" sz="2400" dirty="0"/>
          </a:p>
        </p:txBody>
      </p:sp>
      <p:sp>
        <p:nvSpPr>
          <p:cNvPr id="11" name="TextBox 10">
            <a:extLst>
              <a:ext uri="{FF2B5EF4-FFF2-40B4-BE49-F238E27FC236}">
                <a16:creationId xmlns:a16="http://schemas.microsoft.com/office/drawing/2014/main" id="{034003DC-90F3-BE16-D601-94FE5F2DDD39}"/>
              </a:ext>
            </a:extLst>
          </p:cNvPr>
          <p:cNvSpPr txBox="1"/>
          <p:nvPr/>
        </p:nvSpPr>
        <p:spPr>
          <a:xfrm>
            <a:off x="5702790" y="7325590"/>
            <a:ext cx="4572000" cy="230832"/>
          </a:xfrm>
          <a:prstGeom prst="rect">
            <a:avLst/>
          </a:prstGeom>
          <a:noFill/>
        </p:spPr>
        <p:txBody>
          <a:bodyPr wrap="square" rtlCol="0">
            <a:spAutoFit/>
          </a:bodyPr>
          <a:lstStyle/>
          <a:p>
            <a:r>
              <a:rPr lang="en-US" sz="900">
                <a:hlinkClick r:id="rId3" tooltip="https://www.flickr.com/photos/42yearoldloserorami/3829210368/"/>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4358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1364C8-9FD1-F2B5-9DEA-06640C6C3C87}"/>
              </a:ext>
            </a:extLst>
          </p:cNvPr>
          <p:cNvSpPr txBox="1"/>
          <p:nvPr/>
        </p:nvSpPr>
        <p:spPr>
          <a:xfrm>
            <a:off x="328625" y="349748"/>
            <a:ext cx="5133195" cy="461665"/>
          </a:xfrm>
          <a:prstGeom prst="rect">
            <a:avLst/>
          </a:prstGeom>
          <a:noFill/>
        </p:spPr>
        <p:txBody>
          <a:bodyPr wrap="square" rtlCol="0">
            <a:spAutoFit/>
          </a:bodyPr>
          <a:lstStyle/>
          <a:p>
            <a:r>
              <a:rPr lang="en-US" sz="2400" dirty="0" err="1">
                <a:solidFill>
                  <a:schemeClr val="accent1"/>
                </a:solidFill>
              </a:rPr>
              <a:t>ColiPlate</a:t>
            </a:r>
            <a:r>
              <a:rPr lang="en-US" sz="2400" dirty="0">
                <a:solidFill>
                  <a:schemeClr val="accent1"/>
                </a:solidFill>
              </a:rPr>
              <a:t> Clean up and Disposal:</a:t>
            </a:r>
          </a:p>
        </p:txBody>
      </p:sp>
      <p:sp>
        <p:nvSpPr>
          <p:cNvPr id="3" name="TextBox 2">
            <a:extLst>
              <a:ext uri="{FF2B5EF4-FFF2-40B4-BE49-F238E27FC236}">
                <a16:creationId xmlns:a16="http://schemas.microsoft.com/office/drawing/2014/main" id="{B94C136C-A4B9-B461-1AD2-EAC73EF227A0}"/>
              </a:ext>
            </a:extLst>
          </p:cNvPr>
          <p:cNvSpPr txBox="1"/>
          <p:nvPr/>
        </p:nvSpPr>
        <p:spPr>
          <a:xfrm>
            <a:off x="328625" y="2621253"/>
            <a:ext cx="4160017" cy="461665"/>
          </a:xfrm>
          <a:prstGeom prst="rect">
            <a:avLst/>
          </a:prstGeom>
          <a:noFill/>
        </p:spPr>
        <p:txBody>
          <a:bodyPr wrap="square" rtlCol="0">
            <a:spAutoFit/>
          </a:bodyPr>
          <a:lstStyle/>
          <a:p>
            <a:r>
              <a:rPr lang="en-US" sz="2400" dirty="0">
                <a:solidFill>
                  <a:schemeClr val="accent1"/>
                </a:solidFill>
              </a:rPr>
              <a:t>Quality Control:</a:t>
            </a:r>
          </a:p>
        </p:txBody>
      </p:sp>
      <p:sp>
        <p:nvSpPr>
          <p:cNvPr id="4" name="TextBox 3">
            <a:extLst>
              <a:ext uri="{FF2B5EF4-FFF2-40B4-BE49-F238E27FC236}">
                <a16:creationId xmlns:a16="http://schemas.microsoft.com/office/drawing/2014/main" id="{70FF43E8-27CE-53B4-8CBF-721E9F86684F}"/>
              </a:ext>
            </a:extLst>
          </p:cNvPr>
          <p:cNvSpPr txBox="1"/>
          <p:nvPr/>
        </p:nvSpPr>
        <p:spPr>
          <a:xfrm>
            <a:off x="452284" y="993058"/>
            <a:ext cx="10412360" cy="1446550"/>
          </a:xfrm>
          <a:prstGeom prst="rect">
            <a:avLst/>
          </a:prstGeom>
          <a:noFill/>
        </p:spPr>
        <p:txBody>
          <a:bodyPr wrap="square" rtlCol="0">
            <a:spAutoFit/>
          </a:bodyPr>
          <a:lstStyle/>
          <a:p>
            <a:pPr marL="342900" indent="-342900">
              <a:buAutoNum type="arabicPeriod"/>
            </a:pPr>
            <a:r>
              <a:rPr lang="en-US" sz="2200" dirty="0"/>
              <a:t>Rinse </a:t>
            </a:r>
            <a:r>
              <a:rPr lang="en-US" sz="2200" dirty="0" err="1"/>
              <a:t>ColiPlats</a:t>
            </a:r>
            <a:r>
              <a:rPr lang="en-US" sz="2200" dirty="0"/>
              <a:t> and lids well.  Exposed </a:t>
            </a:r>
            <a:r>
              <a:rPr lang="en-US" sz="2200" dirty="0" err="1"/>
              <a:t>ColiPlates</a:t>
            </a:r>
            <a:r>
              <a:rPr lang="en-US" sz="2200" dirty="0"/>
              <a:t> do not contain toxic or pathogenic materials and can be drained in a sink.</a:t>
            </a:r>
          </a:p>
          <a:p>
            <a:pPr marL="342900" indent="-342900">
              <a:buAutoNum type="arabicPeriod"/>
            </a:pPr>
            <a:r>
              <a:rPr lang="en-US" sz="2200" dirty="0"/>
              <a:t>Once rinsed and excess water is removed, place </a:t>
            </a:r>
            <a:r>
              <a:rPr lang="en-US" sz="2200" dirty="0" err="1"/>
              <a:t>ColiPlates</a:t>
            </a:r>
            <a:r>
              <a:rPr lang="en-US" sz="2200" dirty="0"/>
              <a:t> in box and return to TGB office for recycling (bin located behind office).   </a:t>
            </a:r>
          </a:p>
        </p:txBody>
      </p:sp>
      <p:sp>
        <p:nvSpPr>
          <p:cNvPr id="5" name="TextBox 4">
            <a:extLst>
              <a:ext uri="{FF2B5EF4-FFF2-40B4-BE49-F238E27FC236}">
                <a16:creationId xmlns:a16="http://schemas.microsoft.com/office/drawing/2014/main" id="{697BEBB7-1EC9-F794-DCD1-699277BA8C36}"/>
              </a:ext>
            </a:extLst>
          </p:cNvPr>
          <p:cNvSpPr txBox="1"/>
          <p:nvPr/>
        </p:nvSpPr>
        <p:spPr>
          <a:xfrm>
            <a:off x="452284" y="3354314"/>
            <a:ext cx="1041236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t>Additional TP bottles will be provided to select volunteers to complete Field Blanks and Duplicates.</a:t>
            </a:r>
          </a:p>
        </p:txBody>
      </p:sp>
      <p:sp>
        <p:nvSpPr>
          <p:cNvPr id="6" name="TextBox 5">
            <a:extLst>
              <a:ext uri="{FF2B5EF4-FFF2-40B4-BE49-F238E27FC236}">
                <a16:creationId xmlns:a16="http://schemas.microsoft.com/office/drawing/2014/main" id="{DD22E228-19C1-8556-2EF4-EBDD4EE2C0CB}"/>
              </a:ext>
            </a:extLst>
          </p:cNvPr>
          <p:cNvSpPr txBox="1"/>
          <p:nvPr/>
        </p:nvSpPr>
        <p:spPr>
          <a:xfrm>
            <a:off x="328624" y="4313690"/>
            <a:ext cx="4160017" cy="461665"/>
          </a:xfrm>
          <a:prstGeom prst="rect">
            <a:avLst/>
          </a:prstGeom>
          <a:noFill/>
        </p:spPr>
        <p:txBody>
          <a:bodyPr wrap="square" rtlCol="0">
            <a:spAutoFit/>
          </a:bodyPr>
          <a:lstStyle/>
          <a:p>
            <a:r>
              <a:rPr lang="en-US" sz="2400" dirty="0">
                <a:solidFill>
                  <a:schemeClr val="accent1"/>
                </a:solidFill>
              </a:rPr>
              <a:t>Submission of Data:</a:t>
            </a:r>
          </a:p>
        </p:txBody>
      </p:sp>
      <p:sp>
        <p:nvSpPr>
          <p:cNvPr id="7" name="TextBox 6">
            <a:extLst>
              <a:ext uri="{FF2B5EF4-FFF2-40B4-BE49-F238E27FC236}">
                <a16:creationId xmlns:a16="http://schemas.microsoft.com/office/drawing/2014/main" id="{14ED2C0C-CA34-59D3-E10F-C12ACEC59BFD}"/>
              </a:ext>
            </a:extLst>
          </p:cNvPr>
          <p:cNvSpPr txBox="1"/>
          <p:nvPr/>
        </p:nvSpPr>
        <p:spPr>
          <a:xfrm>
            <a:off x="452284" y="4892758"/>
            <a:ext cx="10618839" cy="1785104"/>
          </a:xfrm>
          <a:prstGeom prst="rect">
            <a:avLst/>
          </a:prstGeom>
          <a:noFill/>
        </p:spPr>
        <p:txBody>
          <a:bodyPr wrap="square" rtlCol="0">
            <a:spAutoFit/>
          </a:bodyPr>
          <a:lstStyle/>
          <a:p>
            <a:pPr marL="342900" indent="-342900">
              <a:buAutoNum type="arabicPeriod"/>
            </a:pPr>
            <a:r>
              <a:rPr lang="en-US" sz="2200" dirty="0"/>
              <a:t>Transfer all information on data sheet to the Excel spreadsheet on website </a:t>
            </a:r>
            <a:r>
              <a:rPr lang="en-US" sz="2200" dirty="0">
                <a:hlinkClick r:id="rId2"/>
              </a:rPr>
              <a:t>www.bluewaterbiosciences.com/township-of-georgian-bay-sampling-program/</a:t>
            </a:r>
            <a:r>
              <a:rPr lang="en-US" sz="2200" dirty="0"/>
              <a:t>    and email to </a:t>
            </a:r>
            <a:r>
              <a:rPr lang="en-US" sz="2200" dirty="0">
                <a:hlinkClick r:id="rId3"/>
              </a:rPr>
              <a:t>kim.schiefer@bluewaterbioeicnes.com</a:t>
            </a:r>
            <a:r>
              <a:rPr lang="en-US" sz="2200" dirty="0"/>
              <a:t> </a:t>
            </a:r>
          </a:p>
          <a:p>
            <a:pPr marL="342900" indent="-342900">
              <a:buAutoNum type="arabicPeriod"/>
            </a:pPr>
            <a:r>
              <a:rPr lang="en-US" sz="2200" dirty="0"/>
              <a:t>Please provide the spreadsheet after each sapling event to allow any issues with results to be identified and addressed promptly.</a:t>
            </a:r>
          </a:p>
        </p:txBody>
      </p:sp>
    </p:spTree>
    <p:extLst>
      <p:ext uri="{BB962C8B-B14F-4D97-AF65-F5344CB8AC3E}">
        <p14:creationId xmlns:p14="http://schemas.microsoft.com/office/powerpoint/2010/main" val="1805179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8901C4-B9DF-631D-72FF-7BC92E0F2D6F}"/>
              </a:ext>
            </a:extLst>
          </p:cNvPr>
          <p:cNvGraphicFramePr>
            <a:graphicFrameLocks noGrp="1"/>
          </p:cNvGraphicFramePr>
          <p:nvPr>
            <p:extLst>
              <p:ext uri="{D42A27DB-BD31-4B8C-83A1-F6EECF244321}">
                <p14:modId xmlns:p14="http://schemas.microsoft.com/office/powerpoint/2010/main" val="3291868977"/>
              </p:ext>
            </p:extLst>
          </p:nvPr>
        </p:nvGraphicFramePr>
        <p:xfrm>
          <a:off x="2085155" y="1464978"/>
          <a:ext cx="7737270" cy="1552956"/>
        </p:xfrm>
        <a:graphic>
          <a:graphicData uri="http://schemas.openxmlformats.org/drawingml/2006/table">
            <a:tbl>
              <a:tblPr firstRow="1" firstCol="1" bandRow="1"/>
              <a:tblGrid>
                <a:gridCol w="1933904">
                  <a:extLst>
                    <a:ext uri="{9D8B030D-6E8A-4147-A177-3AD203B41FA5}">
                      <a16:colId xmlns:a16="http://schemas.microsoft.com/office/drawing/2014/main" val="3215553901"/>
                    </a:ext>
                  </a:extLst>
                </a:gridCol>
                <a:gridCol w="1933904">
                  <a:extLst>
                    <a:ext uri="{9D8B030D-6E8A-4147-A177-3AD203B41FA5}">
                      <a16:colId xmlns:a16="http://schemas.microsoft.com/office/drawing/2014/main" val="2035866939"/>
                    </a:ext>
                  </a:extLst>
                </a:gridCol>
                <a:gridCol w="1934731">
                  <a:extLst>
                    <a:ext uri="{9D8B030D-6E8A-4147-A177-3AD203B41FA5}">
                      <a16:colId xmlns:a16="http://schemas.microsoft.com/office/drawing/2014/main" val="859749752"/>
                    </a:ext>
                  </a:extLst>
                </a:gridCol>
                <a:gridCol w="1934731">
                  <a:extLst>
                    <a:ext uri="{9D8B030D-6E8A-4147-A177-3AD203B41FA5}">
                      <a16:colId xmlns:a16="http://schemas.microsoft.com/office/drawing/2014/main" val="4229598046"/>
                    </a:ext>
                  </a:extLst>
                </a:gridCol>
              </a:tblGrid>
              <a:tr h="0">
                <a:tc>
                  <a:txBody>
                    <a:bodyPr/>
                    <a:lstStyle/>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Date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May 29, 2026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Sample Time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9:30 am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957581"/>
                  </a:ext>
                </a:extLst>
              </a:tr>
              <a:tr h="0">
                <a:tc>
                  <a:txBody>
                    <a:bodyPr/>
                    <a:lstStyle/>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Volunteer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Allie Smith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Analysis Date &amp; Time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May 30 at 11 am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4128739"/>
                  </a:ext>
                </a:extLst>
              </a:tr>
              <a:tr h="0">
                <a:tc>
                  <a:txBody>
                    <a:bodyPr/>
                    <a:lstStyle/>
                    <a:p>
                      <a:pPr marL="0" marR="0">
                        <a:lnSpc>
                          <a:spcPct val="107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Rainfall in last 24 hours (heavy, moderate, light, none)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heavy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Air Temp.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18 ° 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3879665"/>
                  </a:ext>
                </a:extLst>
              </a:tr>
            </a:tbl>
          </a:graphicData>
        </a:graphic>
      </p:graphicFrame>
      <p:graphicFrame>
        <p:nvGraphicFramePr>
          <p:cNvPr id="3" name="Table 2">
            <a:extLst>
              <a:ext uri="{FF2B5EF4-FFF2-40B4-BE49-F238E27FC236}">
                <a16:creationId xmlns:a16="http://schemas.microsoft.com/office/drawing/2014/main" id="{724CFE50-92C5-E913-DE78-10AD5D40F5BA}"/>
              </a:ext>
            </a:extLst>
          </p:cNvPr>
          <p:cNvGraphicFramePr>
            <a:graphicFrameLocks noGrp="1"/>
          </p:cNvGraphicFramePr>
          <p:nvPr>
            <p:extLst>
              <p:ext uri="{D42A27DB-BD31-4B8C-83A1-F6EECF244321}">
                <p14:modId xmlns:p14="http://schemas.microsoft.com/office/powerpoint/2010/main" val="3604481846"/>
              </p:ext>
            </p:extLst>
          </p:nvPr>
        </p:nvGraphicFramePr>
        <p:xfrm>
          <a:off x="2085154" y="3429000"/>
          <a:ext cx="7737271" cy="2743901"/>
        </p:xfrm>
        <a:graphic>
          <a:graphicData uri="http://schemas.openxmlformats.org/drawingml/2006/table">
            <a:tbl>
              <a:tblPr firstRow="1" firstCol="1" bandRow="1"/>
              <a:tblGrid>
                <a:gridCol w="859199">
                  <a:extLst>
                    <a:ext uri="{9D8B030D-6E8A-4147-A177-3AD203B41FA5}">
                      <a16:colId xmlns:a16="http://schemas.microsoft.com/office/drawing/2014/main" val="1987582950"/>
                    </a:ext>
                  </a:extLst>
                </a:gridCol>
                <a:gridCol w="860095">
                  <a:extLst>
                    <a:ext uri="{9D8B030D-6E8A-4147-A177-3AD203B41FA5}">
                      <a16:colId xmlns:a16="http://schemas.microsoft.com/office/drawing/2014/main" val="4215018783"/>
                    </a:ext>
                  </a:extLst>
                </a:gridCol>
                <a:gridCol w="859199">
                  <a:extLst>
                    <a:ext uri="{9D8B030D-6E8A-4147-A177-3AD203B41FA5}">
                      <a16:colId xmlns:a16="http://schemas.microsoft.com/office/drawing/2014/main" val="1442722306"/>
                    </a:ext>
                  </a:extLst>
                </a:gridCol>
                <a:gridCol w="860095">
                  <a:extLst>
                    <a:ext uri="{9D8B030D-6E8A-4147-A177-3AD203B41FA5}">
                      <a16:colId xmlns:a16="http://schemas.microsoft.com/office/drawing/2014/main" val="2209783555"/>
                    </a:ext>
                  </a:extLst>
                </a:gridCol>
                <a:gridCol w="859199">
                  <a:extLst>
                    <a:ext uri="{9D8B030D-6E8A-4147-A177-3AD203B41FA5}">
                      <a16:colId xmlns:a16="http://schemas.microsoft.com/office/drawing/2014/main" val="2064300524"/>
                    </a:ext>
                  </a:extLst>
                </a:gridCol>
                <a:gridCol w="860095">
                  <a:extLst>
                    <a:ext uri="{9D8B030D-6E8A-4147-A177-3AD203B41FA5}">
                      <a16:colId xmlns:a16="http://schemas.microsoft.com/office/drawing/2014/main" val="1893511927"/>
                    </a:ext>
                  </a:extLst>
                </a:gridCol>
                <a:gridCol w="859199">
                  <a:extLst>
                    <a:ext uri="{9D8B030D-6E8A-4147-A177-3AD203B41FA5}">
                      <a16:colId xmlns:a16="http://schemas.microsoft.com/office/drawing/2014/main" val="2726071849"/>
                    </a:ext>
                  </a:extLst>
                </a:gridCol>
                <a:gridCol w="860095">
                  <a:extLst>
                    <a:ext uri="{9D8B030D-6E8A-4147-A177-3AD203B41FA5}">
                      <a16:colId xmlns:a16="http://schemas.microsoft.com/office/drawing/2014/main" val="2123818604"/>
                    </a:ext>
                  </a:extLst>
                </a:gridCol>
                <a:gridCol w="860095">
                  <a:extLst>
                    <a:ext uri="{9D8B030D-6E8A-4147-A177-3AD203B41FA5}">
                      <a16:colId xmlns:a16="http://schemas.microsoft.com/office/drawing/2014/main" val="2039659990"/>
                    </a:ext>
                  </a:extLst>
                </a:gridCol>
              </a:tblGrid>
              <a:tr h="505694">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Site ID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Water Temp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Weather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(cloudy, windy)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Secchi Depth 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Secchi Depth 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Blue wells/TC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Blue wells &amp; Flor. /EC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MPN TC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MPN EC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297087"/>
                  </a:ext>
                </a:extLst>
              </a:tr>
              <a:tr h="521605">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HH01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16° 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Full sun, windy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2.1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55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7153685"/>
                  </a:ext>
                </a:extLst>
              </a:tr>
              <a:tr h="407355">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HH02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15° 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1.8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2.0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32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a:effectLst/>
                          <a:latin typeface="Aptos" panose="020B0004020202020204" pitchFamily="34" charset="0"/>
                          <a:ea typeface="Aptos" panose="020B0004020202020204" pitchFamily="34" charset="0"/>
                          <a:cs typeface="Times New Roman" panose="02020603050405020304" pitchFamily="18" charset="0"/>
                        </a:rPr>
                        <a:t>102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16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459459"/>
                  </a:ext>
                </a:extLst>
              </a:tr>
              <a:tr h="410346">
                <a:tc>
                  <a:txBody>
                    <a:bodyPr/>
                    <a:lstStyle/>
                    <a:p>
                      <a:pPr marL="0" marR="0">
                        <a:lnSpc>
                          <a:spcPct val="107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7422184"/>
                  </a:ext>
                </a:extLst>
              </a:tr>
              <a:tr h="416327">
                <a:tc>
                  <a:txBody>
                    <a:bodyPr/>
                    <a:lstStyle/>
                    <a:p>
                      <a:pPr marL="0" marR="0">
                        <a:lnSpc>
                          <a:spcPct val="107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4603" marR="64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6842394"/>
                  </a:ext>
                </a:extLst>
              </a:tr>
            </a:tbl>
          </a:graphicData>
        </a:graphic>
      </p:graphicFrame>
      <p:pic>
        <p:nvPicPr>
          <p:cNvPr id="2052" name="Picture 2">
            <a:extLst>
              <a:ext uri="{FF2B5EF4-FFF2-40B4-BE49-F238E27FC236}">
                <a16:creationId xmlns:a16="http://schemas.microsoft.com/office/drawing/2014/main" id="{55A7E946-902E-8129-6933-99F0E31F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68" y="375672"/>
            <a:ext cx="2550991" cy="903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F4D73402-E282-F1AB-D25A-55D3A5FC7D0A}"/>
              </a:ext>
            </a:extLst>
          </p:cNvPr>
          <p:cNvSpPr>
            <a:spLocks noChangeArrowheads="1"/>
          </p:cNvSpPr>
          <p:nvPr/>
        </p:nvSpPr>
        <p:spPr bwMode="auto">
          <a:xfrm>
            <a:off x="0" y="5796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F1DDD590-9783-97C2-8826-9351C1C48BC6}"/>
              </a:ext>
            </a:extLst>
          </p:cNvPr>
          <p:cNvSpPr>
            <a:spLocks noChangeArrowheads="1"/>
          </p:cNvSpPr>
          <p:nvPr/>
        </p:nvSpPr>
        <p:spPr bwMode="auto">
          <a:xfrm>
            <a:off x="2163812" y="741392"/>
            <a:ext cx="8682570"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Sample Area:</a:t>
            </a:r>
            <a:r>
              <a:rPr kumimoji="0" lang="en-US" altLang="en-US"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b="0" i="0" u="sng"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Honey Harbour</a:t>
            </a:r>
            <a:br>
              <a:rPr kumimoji="0" lang="en-US" altLang="en-US"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br>
            <a:br>
              <a:rPr kumimoji="0" lang="en-US" altLang="en-US"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A22A5BB0-3521-93E3-56B3-050340B6F36B}"/>
              </a:ext>
            </a:extLst>
          </p:cNvPr>
          <p:cNvSpPr>
            <a:spLocks noChangeArrowheads="1"/>
          </p:cNvSpPr>
          <p:nvPr/>
        </p:nvSpPr>
        <p:spPr bwMode="auto">
          <a:xfrm>
            <a:off x="1973346" y="6396335"/>
            <a:ext cx="43772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Comments</a:t>
            </a:r>
            <a:r>
              <a:rPr kumimoji="0" lang="en-US" altLang="en-US"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en-US" altLang="en-US"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12 live-aboard boats anchored within bay at HH02.</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4CBCA53C-F900-16D5-EF33-E63D45499B1B}"/>
              </a:ext>
            </a:extLst>
          </p:cNvPr>
          <p:cNvSpPr>
            <a:spLocks noChangeArrowheads="1"/>
          </p:cNvSpPr>
          <p:nvPr/>
        </p:nvSpPr>
        <p:spPr bwMode="auto">
          <a:xfrm>
            <a:off x="0" y="21496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FF2A8BB7-9827-1A3C-75F6-ED5C501DD232}"/>
              </a:ext>
            </a:extLst>
          </p:cNvPr>
          <p:cNvSpPr txBox="1"/>
          <p:nvPr/>
        </p:nvSpPr>
        <p:spPr>
          <a:xfrm>
            <a:off x="1998625" y="3022763"/>
            <a:ext cx="3597891" cy="369332"/>
          </a:xfrm>
          <a:prstGeom prst="rect">
            <a:avLst/>
          </a:prstGeom>
          <a:noFill/>
        </p:spPr>
        <p:txBody>
          <a:bodyPr wrap="square" rtlCol="0">
            <a:spAutoFit/>
          </a:bodyPr>
          <a:lstStyle/>
          <a:p>
            <a:r>
              <a:rPr lang="en-US" dirty="0"/>
              <a:t>Site Specific Data</a:t>
            </a:r>
          </a:p>
        </p:txBody>
      </p:sp>
      <p:sp>
        <p:nvSpPr>
          <p:cNvPr id="12" name="TextBox 11">
            <a:extLst>
              <a:ext uri="{FF2B5EF4-FFF2-40B4-BE49-F238E27FC236}">
                <a16:creationId xmlns:a16="http://schemas.microsoft.com/office/drawing/2014/main" id="{55AB1AC8-37DD-6294-00BE-016B2411C747}"/>
              </a:ext>
            </a:extLst>
          </p:cNvPr>
          <p:cNvSpPr txBox="1"/>
          <p:nvPr/>
        </p:nvSpPr>
        <p:spPr>
          <a:xfrm>
            <a:off x="3875809" y="467591"/>
            <a:ext cx="3013364" cy="369332"/>
          </a:xfrm>
          <a:prstGeom prst="rect">
            <a:avLst/>
          </a:prstGeom>
          <a:noFill/>
        </p:spPr>
        <p:txBody>
          <a:bodyPr wrap="square" rtlCol="0">
            <a:spAutoFit/>
          </a:bodyPr>
          <a:lstStyle/>
          <a:p>
            <a:r>
              <a:rPr lang="en-US" b="1" dirty="0"/>
              <a:t>Sample Data Sheet</a:t>
            </a:r>
          </a:p>
        </p:txBody>
      </p:sp>
    </p:spTree>
    <p:extLst>
      <p:ext uri="{BB962C8B-B14F-4D97-AF65-F5344CB8AC3E}">
        <p14:creationId xmlns:p14="http://schemas.microsoft.com/office/powerpoint/2010/main" val="64895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462031B-2A85-0767-32E5-D82DF705832F}"/>
              </a:ext>
            </a:extLst>
          </p:cNvPr>
          <p:cNvSpPr>
            <a:spLocks noGrp="1"/>
          </p:cNvSpPr>
          <p:nvPr>
            <p:ph type="title"/>
          </p:nvPr>
        </p:nvSpPr>
        <p:spPr>
          <a:xfrm>
            <a:off x="585216" y="296254"/>
            <a:ext cx="11018520" cy="968866"/>
          </a:xfrm>
        </p:spPr>
        <p:txBody>
          <a:bodyPr anchor="b">
            <a:normAutofit/>
          </a:bodyPr>
          <a:lstStyle/>
          <a:p>
            <a:r>
              <a:rPr lang="en-US" sz="3200" b="1" dirty="0"/>
              <a:t>Next Steps: Using Data to Implement a Proactive Response</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87FDD9-0CD5-3DBA-3DE9-97EB3CE1CF96}"/>
              </a:ext>
            </a:extLst>
          </p:cNvPr>
          <p:cNvSpPr>
            <a:spLocks noGrp="1"/>
          </p:cNvSpPr>
          <p:nvPr>
            <p:ph idx="1"/>
          </p:nvPr>
        </p:nvSpPr>
        <p:spPr>
          <a:xfrm>
            <a:off x="585216" y="1784618"/>
            <a:ext cx="7103165" cy="4119172"/>
          </a:xfrm>
        </p:spPr>
        <p:txBody>
          <a:bodyPr anchor="t">
            <a:noAutofit/>
          </a:bodyPr>
          <a:lstStyle/>
          <a:p>
            <a:endParaRPr lang="en-US" sz="200" dirty="0"/>
          </a:p>
          <a:p>
            <a:r>
              <a:rPr lang="en-US" sz="2200" dirty="0"/>
              <a:t>Our goal is to move beyond simply collecting and observing data toward using that information to guide meaningful, evidence-based policy and management decisions.  “Move from Observation to Action”</a:t>
            </a:r>
          </a:p>
          <a:p>
            <a:endParaRPr lang="en-US" sz="200" dirty="0"/>
          </a:p>
          <a:p>
            <a:r>
              <a:rPr lang="en-US" sz="2200" dirty="0"/>
              <a:t>Implementing a mandatory, data-driven response plan when parameters hit critical levels</a:t>
            </a:r>
          </a:p>
          <a:p>
            <a:endParaRPr lang="en-US" sz="200" dirty="0"/>
          </a:p>
          <a:p>
            <a:r>
              <a:rPr lang="en-US" sz="2200" u="sng" dirty="0"/>
              <a:t>Triggering Actions: </a:t>
            </a:r>
          </a:p>
          <a:p>
            <a:r>
              <a:rPr lang="en-US" sz="2200" dirty="0"/>
              <a:t>enhanced monitoring</a:t>
            </a:r>
          </a:p>
          <a:p>
            <a:r>
              <a:rPr lang="en-US" sz="2200" dirty="0"/>
              <a:t>public notifications / educational initiatives</a:t>
            </a:r>
          </a:p>
          <a:p>
            <a:r>
              <a:rPr lang="en-US" sz="2200" dirty="0"/>
              <a:t>septic re-inspection programs</a:t>
            </a:r>
          </a:p>
        </p:txBody>
      </p:sp>
      <p:pic>
        <p:nvPicPr>
          <p:cNvPr id="9" name="Picture 8">
            <a:extLst>
              <a:ext uri="{FF2B5EF4-FFF2-40B4-BE49-F238E27FC236}">
                <a16:creationId xmlns:a16="http://schemas.microsoft.com/office/drawing/2014/main" id="{64E0EBF5-428E-C92D-5B04-B2D85D0E138C}"/>
              </a:ext>
            </a:extLst>
          </p:cNvPr>
          <p:cNvPicPr>
            <a:picLocks noChangeAspect="1"/>
          </p:cNvPicPr>
          <p:nvPr/>
        </p:nvPicPr>
        <p:blipFill>
          <a:blip r:embed="rId2"/>
          <a:srcRect l="18002" r="17782"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40641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502373-5E59-7EEA-74FB-16A423B8D5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32" r="18179"/>
          <a:stretch>
            <a:fillRect/>
          </a:stretch>
        </p:blipFill>
        <p:spPr>
          <a:xfrm>
            <a:off x="-1" y="-2"/>
            <a:ext cx="5410198" cy="6858002"/>
          </a:xfrm>
          <a:prstGeom prst="rect">
            <a:avLst/>
          </a:prstGeom>
        </p:spPr>
      </p:pic>
      <p:sp useBgFill="1">
        <p:nvSpPr>
          <p:cNvPr id="90" name="Rectangle 8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E7B56B-674A-B461-D48D-E5D79CEC855B}"/>
              </a:ext>
            </a:extLst>
          </p:cNvPr>
          <p:cNvSpPr txBox="1"/>
          <p:nvPr/>
        </p:nvSpPr>
        <p:spPr>
          <a:xfrm>
            <a:off x="5838431" y="-52952"/>
            <a:ext cx="5925334" cy="155930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dirty="0">
                <a:latin typeface="+mj-lt"/>
                <a:ea typeface="+mj-ea"/>
                <a:cs typeface="+mj-cs"/>
              </a:rPr>
              <a:t>Thank you to our Volunteers!</a:t>
            </a:r>
          </a:p>
        </p:txBody>
      </p:sp>
      <p:sp>
        <p:nvSpPr>
          <p:cNvPr id="8" name="TextBox 7">
            <a:extLst>
              <a:ext uri="{FF2B5EF4-FFF2-40B4-BE49-F238E27FC236}">
                <a16:creationId xmlns:a16="http://schemas.microsoft.com/office/drawing/2014/main" id="{015165FE-BE3B-6D3D-DA19-7E9E2ABC7E4E}"/>
              </a:ext>
            </a:extLst>
          </p:cNvPr>
          <p:cNvSpPr txBox="1"/>
          <p:nvPr/>
        </p:nvSpPr>
        <p:spPr>
          <a:xfrm>
            <a:off x="5509222" y="1863925"/>
            <a:ext cx="6583751" cy="3703558"/>
          </a:xfrm>
          <a:prstGeom prst="rect">
            <a:avLst/>
          </a:prstGeom>
        </p:spPr>
        <p:txBody>
          <a:bodyPr vert="horz" lIns="91440" tIns="45720" rIns="91440" bIns="45720" rtlCol="0" anchor="ctr">
            <a:noAutofit/>
          </a:bodyPr>
          <a:lstStyle/>
          <a:p>
            <a:pPr>
              <a:lnSpc>
                <a:spcPct val="90000"/>
              </a:lnSpc>
              <a:spcAft>
                <a:spcPts val="600"/>
              </a:spcAft>
            </a:pPr>
            <a:endParaRPr lang="en-US" sz="2400" dirty="0"/>
          </a:p>
          <a:p>
            <a:pPr marL="57150">
              <a:lnSpc>
                <a:spcPct val="90000"/>
              </a:lnSpc>
              <a:spcAft>
                <a:spcPts val="600"/>
              </a:spcAft>
            </a:pPr>
            <a:endParaRPr lang="en-US" sz="2400" dirty="0"/>
          </a:p>
          <a:p>
            <a:pPr marL="285750" indent="-228600">
              <a:lnSpc>
                <a:spcPct val="90000"/>
              </a:lnSpc>
              <a:spcAft>
                <a:spcPts val="600"/>
              </a:spcAft>
              <a:buFont typeface="Arial" panose="020B0604020202020204" pitchFamily="34" charset="0"/>
              <a:buChar char="•"/>
            </a:pPr>
            <a:r>
              <a:rPr lang="en-US" sz="2400" dirty="0"/>
              <a:t>Volunteers’ dedication and hard work are critical to this program’s success</a:t>
            </a:r>
          </a:p>
          <a:p>
            <a:pPr marL="285750" indent="-228600">
              <a:lnSpc>
                <a:spcPct val="90000"/>
              </a:lnSpc>
              <a:spcAft>
                <a:spcPts val="600"/>
              </a:spcAft>
              <a:buFont typeface="Arial" panose="020B0604020202020204" pitchFamily="34" charset="0"/>
              <a:buChar char="•"/>
            </a:pPr>
            <a:endParaRPr lang="en-US" sz="400" dirty="0"/>
          </a:p>
          <a:p>
            <a:pPr marL="285750" indent="-228600">
              <a:lnSpc>
                <a:spcPct val="90000"/>
              </a:lnSpc>
              <a:spcAft>
                <a:spcPts val="600"/>
              </a:spcAft>
              <a:buFont typeface="Arial" panose="020B0604020202020204" pitchFamily="34" charset="0"/>
              <a:buChar char="•"/>
            </a:pPr>
            <a:r>
              <a:rPr lang="en-US" sz="2400" dirty="0"/>
              <a:t>Collecting this number of samples, at this geographic scale and frequency, would not be possible without our volunteers’ efforts</a:t>
            </a:r>
          </a:p>
          <a:p>
            <a:pPr marL="57150">
              <a:lnSpc>
                <a:spcPct val="90000"/>
              </a:lnSpc>
              <a:spcAft>
                <a:spcPts val="600"/>
              </a:spcAft>
            </a:pPr>
            <a:endParaRPr lang="en-US" sz="400" dirty="0"/>
          </a:p>
          <a:p>
            <a:pPr marL="285750" indent="-228600">
              <a:lnSpc>
                <a:spcPct val="90000"/>
              </a:lnSpc>
              <a:spcAft>
                <a:spcPts val="600"/>
              </a:spcAft>
              <a:buFont typeface="Arial" panose="020B0604020202020204" pitchFamily="34" charset="0"/>
              <a:buChar char="•"/>
            </a:pPr>
            <a:r>
              <a:rPr lang="en-US" sz="2400" dirty="0"/>
              <a:t>Advancing proactive, science-based and data-driven environmental stewardship</a:t>
            </a:r>
            <a:endParaRPr lang="en-US" sz="800" dirty="0"/>
          </a:p>
          <a:p>
            <a:pPr marL="285750" indent="-228600">
              <a:lnSpc>
                <a:spcPct val="90000"/>
              </a:lnSpc>
              <a:spcAft>
                <a:spcPts val="600"/>
              </a:spcAft>
              <a:buFont typeface="Arial" panose="020B0604020202020204" pitchFamily="34" charset="0"/>
              <a:buChar char="•"/>
            </a:pPr>
            <a:endParaRPr lang="en-US" sz="400" dirty="0"/>
          </a:p>
          <a:p>
            <a:pPr marL="285750" indent="-228600">
              <a:lnSpc>
                <a:spcPct val="90000"/>
              </a:lnSpc>
              <a:spcAft>
                <a:spcPts val="600"/>
              </a:spcAft>
              <a:buFont typeface="Arial" panose="020B0604020202020204" pitchFamily="34" charset="0"/>
              <a:buChar char="•"/>
            </a:pPr>
            <a:r>
              <a:rPr lang="en-US" sz="2400" dirty="0"/>
              <a:t>Move from simply documenting conditions in our lakes to supporting informed, data-driven actions</a:t>
            </a:r>
          </a:p>
          <a:p>
            <a:pPr marL="285750" indent="-228600">
              <a:lnSpc>
                <a:spcPct val="90000"/>
              </a:lnSpc>
              <a:spcAft>
                <a:spcPts val="600"/>
              </a:spcAft>
              <a:buFont typeface="Arial" panose="020B0604020202020204" pitchFamily="34" charset="0"/>
              <a:buChar char="•"/>
            </a:pPr>
            <a:endParaRPr lang="en-US" sz="400" dirty="0"/>
          </a:p>
          <a:p>
            <a:pPr marL="285750" indent="-228600">
              <a:lnSpc>
                <a:spcPct val="90000"/>
              </a:lnSpc>
              <a:spcAft>
                <a:spcPts val="600"/>
              </a:spcAft>
              <a:buFont typeface="Arial" panose="020B0604020202020204" pitchFamily="34" charset="0"/>
              <a:buChar char="•"/>
            </a:pPr>
            <a:r>
              <a:rPr lang="en-US" sz="2400" dirty="0"/>
              <a:t>Helping protect the exceptional water quality of Georgian Bay and the Inland Lakes – Today and for the Future </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30729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FF226B-4FCD-E81F-2F74-226703C29742}"/>
              </a:ext>
            </a:extLst>
          </p:cNvPr>
          <p:cNvSpPr txBox="1"/>
          <p:nvPr/>
        </p:nvSpPr>
        <p:spPr>
          <a:xfrm>
            <a:off x="2090057" y="1926771"/>
            <a:ext cx="7543800" cy="769441"/>
          </a:xfrm>
          <a:prstGeom prst="rect">
            <a:avLst/>
          </a:prstGeom>
          <a:noFill/>
        </p:spPr>
        <p:txBody>
          <a:bodyPr wrap="square" rtlCol="0">
            <a:spAutoFit/>
          </a:bodyPr>
          <a:lstStyle/>
          <a:p>
            <a:pPr algn="ctr"/>
            <a:r>
              <a:rPr lang="en-US" sz="4400" dirty="0"/>
              <a:t>Supplementary Slides</a:t>
            </a:r>
          </a:p>
        </p:txBody>
      </p:sp>
    </p:spTree>
    <p:extLst>
      <p:ext uri="{BB962C8B-B14F-4D97-AF65-F5344CB8AC3E}">
        <p14:creationId xmlns:p14="http://schemas.microsoft.com/office/powerpoint/2010/main" val="342885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872547A-7F08-281A-A613-AA4F2952DD99}"/>
              </a:ext>
            </a:extLst>
          </p:cNvPr>
          <p:cNvGraphicFramePr>
            <a:graphicFrameLocks noGrp="1"/>
          </p:cNvGraphicFramePr>
          <p:nvPr>
            <p:extLst>
              <p:ext uri="{D42A27DB-BD31-4B8C-83A1-F6EECF244321}">
                <p14:modId xmlns:p14="http://schemas.microsoft.com/office/powerpoint/2010/main" val="2914274053"/>
              </p:ext>
            </p:extLst>
          </p:nvPr>
        </p:nvGraphicFramePr>
        <p:xfrm>
          <a:off x="643466" y="1967537"/>
          <a:ext cx="10905067" cy="4973082"/>
        </p:xfrm>
        <a:graphic>
          <a:graphicData uri="http://schemas.openxmlformats.org/drawingml/2006/table">
            <a:tbl>
              <a:tblPr>
                <a:noFill/>
              </a:tblPr>
              <a:tblGrid>
                <a:gridCol w="2399476">
                  <a:extLst>
                    <a:ext uri="{9D8B030D-6E8A-4147-A177-3AD203B41FA5}">
                      <a16:colId xmlns:a16="http://schemas.microsoft.com/office/drawing/2014/main" val="2349823789"/>
                    </a:ext>
                  </a:extLst>
                </a:gridCol>
                <a:gridCol w="2971643">
                  <a:extLst>
                    <a:ext uri="{9D8B030D-6E8A-4147-A177-3AD203B41FA5}">
                      <a16:colId xmlns:a16="http://schemas.microsoft.com/office/drawing/2014/main" val="472971094"/>
                    </a:ext>
                  </a:extLst>
                </a:gridCol>
                <a:gridCol w="5533948">
                  <a:extLst>
                    <a:ext uri="{9D8B030D-6E8A-4147-A177-3AD203B41FA5}">
                      <a16:colId xmlns:a16="http://schemas.microsoft.com/office/drawing/2014/main" val="2131800305"/>
                    </a:ext>
                  </a:extLst>
                </a:gridCol>
              </a:tblGrid>
              <a:tr h="757391">
                <a:tc>
                  <a:txBody>
                    <a:bodyPr/>
                    <a:lstStyle/>
                    <a:p>
                      <a:pPr rtl="0">
                        <a:buNone/>
                      </a:pPr>
                      <a:r>
                        <a:rPr lang="en-US" sz="2400" b="1" cap="none" spc="0" dirty="0">
                          <a:solidFill>
                            <a:schemeClr val="tx1"/>
                          </a:solidFill>
                          <a:effectLst/>
                          <a:latin typeface="Google Sans Text"/>
                        </a:rPr>
                        <a:t>Trophic State</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rtl="0">
                        <a:buNone/>
                      </a:pPr>
                      <a:r>
                        <a:rPr lang="en-US" sz="2400" b="1" cap="none" spc="0" dirty="0">
                          <a:solidFill>
                            <a:schemeClr val="tx1"/>
                          </a:solidFill>
                          <a:effectLst/>
                          <a:latin typeface="Google Sans Text"/>
                        </a:rPr>
                        <a:t>TP Concentration</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rtl="0">
                        <a:buNone/>
                      </a:pPr>
                      <a:r>
                        <a:rPr lang="en-US" sz="2400" b="1" cap="none" spc="0" dirty="0">
                          <a:solidFill>
                            <a:schemeClr val="tx1"/>
                          </a:solidFill>
                          <a:effectLst/>
                          <a:latin typeface="Google Sans Text"/>
                        </a:rPr>
                        <a:t>Characteristics</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extLst>
                  <a:ext uri="{0D108BD9-81ED-4DB2-BD59-A6C34878D82A}">
                    <a16:rowId xmlns:a16="http://schemas.microsoft.com/office/drawing/2014/main" val="892963131"/>
                  </a:ext>
                </a:extLst>
              </a:tr>
              <a:tr h="1166791">
                <a:tc>
                  <a:txBody>
                    <a:bodyPr/>
                    <a:lstStyle/>
                    <a:p>
                      <a:pPr rtl="0">
                        <a:buNone/>
                      </a:pPr>
                      <a:r>
                        <a:rPr lang="en-US" sz="2400" b="1" cap="none" spc="0" dirty="0">
                          <a:solidFill>
                            <a:schemeClr val="tx1"/>
                          </a:solidFill>
                          <a:effectLst/>
                          <a:latin typeface="Google Sans Text"/>
                        </a:rPr>
                        <a:t>Oligotrophic</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&lt; 10 µg/L</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Low nutrients, very clear water, high oxygen levels in deep water, and limited algae growth.  Natural state for Georgian Bay/Precambrian Shield.</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42849685"/>
                  </a:ext>
                </a:extLst>
              </a:tr>
              <a:tr h="757391">
                <a:tc>
                  <a:txBody>
                    <a:bodyPr/>
                    <a:lstStyle/>
                    <a:p>
                      <a:pPr rtl="0">
                        <a:buNone/>
                      </a:pPr>
                      <a:r>
                        <a:rPr lang="en-US" sz="2400" b="1" cap="none" spc="0" dirty="0">
                          <a:solidFill>
                            <a:schemeClr val="tx1"/>
                          </a:solidFill>
                          <a:effectLst/>
                          <a:latin typeface="Google Sans Text"/>
                        </a:rPr>
                        <a:t>Mesotrophic</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11–29 µg/L</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Moderate nutrient levels.</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44799672"/>
                  </a:ext>
                </a:extLst>
              </a:tr>
              <a:tr h="1166791">
                <a:tc>
                  <a:txBody>
                    <a:bodyPr/>
                    <a:lstStyle/>
                    <a:p>
                      <a:pPr rtl="0">
                        <a:buNone/>
                      </a:pPr>
                      <a:r>
                        <a:rPr lang="en-US" sz="2400" b="1" cap="none" spc="0" dirty="0">
                          <a:solidFill>
                            <a:schemeClr val="tx1"/>
                          </a:solidFill>
                          <a:effectLst/>
                          <a:latin typeface="Google Sans Text"/>
                        </a:rPr>
                        <a:t>Eutrophic</a:t>
                      </a:r>
                      <a:endParaRPr lang="en-US" sz="2400" cap="none" spc="0" dirty="0">
                        <a:solidFill>
                          <a:schemeClr val="tx1"/>
                        </a:solidFill>
                        <a:effectLst/>
                        <a:latin typeface="Google Sans Text"/>
                      </a:endParaRP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&gt; 21 µg/L</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tc>
                  <a:txBody>
                    <a:bodyPr/>
                    <a:lstStyle/>
                    <a:p>
                      <a:pPr rtl="0">
                        <a:buNone/>
                      </a:pPr>
                      <a:r>
                        <a:rPr lang="en-US" sz="2400" cap="none" spc="0" dirty="0">
                          <a:solidFill>
                            <a:schemeClr val="tx1"/>
                          </a:solidFill>
                          <a:effectLst/>
                          <a:latin typeface="Google Sans Text"/>
                        </a:rPr>
                        <a:t>High nutrients; cloudy water associated with algal blooms (e.g., Lake Erie). Potential oxygen depletion at the bottom (which can kill fish).</a:t>
                      </a:r>
                    </a:p>
                  </a:txBody>
                  <a:tcPr marL="0" marR="284241" marT="61410" marB="20470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179288585"/>
                  </a:ext>
                </a:extLst>
              </a:tr>
            </a:tbl>
          </a:graphicData>
        </a:graphic>
      </p:graphicFrame>
      <p:sp>
        <p:nvSpPr>
          <p:cNvPr id="3" name="TextBox 2">
            <a:extLst>
              <a:ext uri="{FF2B5EF4-FFF2-40B4-BE49-F238E27FC236}">
                <a16:creationId xmlns:a16="http://schemas.microsoft.com/office/drawing/2014/main" id="{ACCBFB82-53B8-0854-3F7E-0CBC7C7B8822}"/>
              </a:ext>
            </a:extLst>
          </p:cNvPr>
          <p:cNvSpPr txBox="1"/>
          <p:nvPr/>
        </p:nvSpPr>
        <p:spPr>
          <a:xfrm>
            <a:off x="752324" y="228600"/>
            <a:ext cx="8413447" cy="1077218"/>
          </a:xfrm>
          <a:prstGeom prst="rect">
            <a:avLst/>
          </a:prstGeom>
          <a:noFill/>
        </p:spPr>
        <p:txBody>
          <a:bodyPr wrap="square" rtlCol="0">
            <a:spAutoFit/>
          </a:bodyPr>
          <a:lstStyle/>
          <a:p>
            <a:pPr algn="ctr"/>
            <a:r>
              <a:rPr lang="en-US" sz="2800" b="1" dirty="0"/>
              <a:t>Understanding Trophic States </a:t>
            </a:r>
          </a:p>
          <a:p>
            <a:endParaRPr lang="en-US" dirty="0"/>
          </a:p>
          <a:p>
            <a:endParaRPr lang="en-US" dirty="0"/>
          </a:p>
        </p:txBody>
      </p:sp>
      <p:sp>
        <p:nvSpPr>
          <p:cNvPr id="4" name="TextBox 3">
            <a:extLst>
              <a:ext uri="{FF2B5EF4-FFF2-40B4-BE49-F238E27FC236}">
                <a16:creationId xmlns:a16="http://schemas.microsoft.com/office/drawing/2014/main" id="{78A0DD26-668E-B708-0FC6-D081A6DF35FF}"/>
              </a:ext>
            </a:extLst>
          </p:cNvPr>
          <p:cNvSpPr txBox="1"/>
          <p:nvPr/>
        </p:nvSpPr>
        <p:spPr>
          <a:xfrm>
            <a:off x="643466" y="890319"/>
            <a:ext cx="85452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ptos" panose="02110004020202020204"/>
                <a:ea typeface="+mn-ea"/>
                <a:cs typeface="+mn-cs"/>
              </a:rPr>
              <a:t>Lakes in Ontario are classified into three categories based on their nutrient levels and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Trophic State Index (TSI):</a:t>
            </a:r>
          </a:p>
        </p:txBody>
      </p:sp>
    </p:spTree>
    <p:extLst>
      <p:ext uri="{BB962C8B-B14F-4D97-AF65-F5344CB8AC3E}">
        <p14:creationId xmlns:p14="http://schemas.microsoft.com/office/powerpoint/2010/main" val="3746269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D036-FEA7-136A-0758-A0599BCC218D}"/>
              </a:ext>
            </a:extLst>
          </p:cNvPr>
          <p:cNvSpPr>
            <a:spLocks noGrp="1"/>
          </p:cNvSpPr>
          <p:nvPr>
            <p:ph type="title"/>
          </p:nvPr>
        </p:nvSpPr>
        <p:spPr>
          <a:xfrm>
            <a:off x="838200" y="245383"/>
            <a:ext cx="10515600" cy="527504"/>
          </a:xfrm>
        </p:spPr>
        <p:txBody>
          <a:bodyPr>
            <a:normAutofit/>
          </a:bodyPr>
          <a:lstStyle/>
          <a:p>
            <a:r>
              <a:rPr lang="en-US" sz="2400" b="1" dirty="0"/>
              <a:t>Summary of GBWQO Exceedances in 2025 (seasonal geometric mean E. coli)</a:t>
            </a:r>
          </a:p>
        </p:txBody>
      </p:sp>
      <p:graphicFrame>
        <p:nvGraphicFramePr>
          <p:cNvPr id="4" name="Content Placeholder 3">
            <a:extLst>
              <a:ext uri="{FF2B5EF4-FFF2-40B4-BE49-F238E27FC236}">
                <a16:creationId xmlns:a16="http://schemas.microsoft.com/office/drawing/2014/main" id="{648CA4C1-E491-7FF7-2859-D7755AEC4D60}"/>
              </a:ext>
            </a:extLst>
          </p:cNvPr>
          <p:cNvGraphicFramePr>
            <a:graphicFrameLocks noGrp="1"/>
          </p:cNvGraphicFramePr>
          <p:nvPr>
            <p:ph idx="1"/>
            <p:extLst>
              <p:ext uri="{D42A27DB-BD31-4B8C-83A1-F6EECF244321}">
                <p14:modId xmlns:p14="http://schemas.microsoft.com/office/powerpoint/2010/main" val="2731733749"/>
              </p:ext>
            </p:extLst>
          </p:nvPr>
        </p:nvGraphicFramePr>
        <p:xfrm>
          <a:off x="838200" y="990464"/>
          <a:ext cx="10613571" cy="5303520"/>
        </p:xfrm>
        <a:graphic>
          <a:graphicData uri="http://schemas.openxmlformats.org/drawingml/2006/table">
            <a:tbl>
              <a:tblPr firstRow="1" bandRow="1">
                <a:tableStyleId>{5940675A-B579-460E-94D1-54222C63F5DA}</a:tableStyleId>
              </a:tblPr>
              <a:tblGrid>
                <a:gridCol w="1948543">
                  <a:extLst>
                    <a:ext uri="{9D8B030D-6E8A-4147-A177-3AD203B41FA5}">
                      <a16:colId xmlns:a16="http://schemas.microsoft.com/office/drawing/2014/main" val="1861900407"/>
                    </a:ext>
                  </a:extLst>
                </a:gridCol>
                <a:gridCol w="3363686">
                  <a:extLst>
                    <a:ext uri="{9D8B030D-6E8A-4147-A177-3AD203B41FA5}">
                      <a16:colId xmlns:a16="http://schemas.microsoft.com/office/drawing/2014/main" val="838699171"/>
                    </a:ext>
                  </a:extLst>
                </a:gridCol>
                <a:gridCol w="1208314">
                  <a:extLst>
                    <a:ext uri="{9D8B030D-6E8A-4147-A177-3AD203B41FA5}">
                      <a16:colId xmlns:a16="http://schemas.microsoft.com/office/drawing/2014/main" val="1593112839"/>
                    </a:ext>
                  </a:extLst>
                </a:gridCol>
                <a:gridCol w="2068286">
                  <a:extLst>
                    <a:ext uri="{9D8B030D-6E8A-4147-A177-3AD203B41FA5}">
                      <a16:colId xmlns:a16="http://schemas.microsoft.com/office/drawing/2014/main" val="590329708"/>
                    </a:ext>
                  </a:extLst>
                </a:gridCol>
                <a:gridCol w="2024742">
                  <a:extLst>
                    <a:ext uri="{9D8B030D-6E8A-4147-A177-3AD203B41FA5}">
                      <a16:colId xmlns:a16="http://schemas.microsoft.com/office/drawing/2014/main" val="840083000"/>
                    </a:ext>
                  </a:extLst>
                </a:gridCol>
              </a:tblGrid>
              <a:tr h="514803">
                <a:tc>
                  <a:txBody>
                    <a:bodyPr/>
                    <a:lstStyle/>
                    <a:p>
                      <a:pPr algn="ctr"/>
                      <a:r>
                        <a:rPr lang="en-US" sz="2800" b="1" dirty="0"/>
                        <a:t>Region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t>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t>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t>Threshold/Response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609405"/>
                  </a:ext>
                </a:extLst>
              </a:tr>
              <a:tr h="370840">
                <a:tc>
                  <a:txBody>
                    <a:bodyPr/>
                    <a:lstStyle/>
                    <a:p>
                      <a:r>
                        <a:rPr lang="en-US" sz="2000" dirty="0"/>
                        <a:t>Gloucester Pool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GL06 Black 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12471068"/>
                  </a:ext>
                </a:extLst>
              </a:tr>
              <a:tr h="370840">
                <a:tc>
                  <a:txBody>
                    <a:bodyPr/>
                    <a:lstStyle/>
                    <a:p>
                      <a:r>
                        <a:rPr lang="en-US" sz="2000" dirty="0"/>
                        <a:t>Go Home Lake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GH06 Marina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31084374"/>
                  </a:ext>
                </a:extLst>
              </a:tr>
              <a:tr h="370840">
                <a:tc>
                  <a:txBody>
                    <a:bodyPr/>
                    <a:lstStyle/>
                    <a:p>
                      <a:r>
                        <a:rPr lang="en-US" sz="2000" dirty="0"/>
                        <a:t>Myers Lake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ML02 Lake in Swamp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&gt;30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21420408"/>
                  </a:ext>
                </a:extLst>
              </a:tr>
              <a:tr h="370840">
                <a:tc>
                  <a:txBody>
                    <a:bodyPr/>
                    <a:lstStyle/>
                    <a:p>
                      <a:r>
                        <a:rPr lang="en-US" sz="2000" dirty="0"/>
                        <a:t>Oak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1011 Golf Course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8692716"/>
                  </a:ext>
                </a:extLst>
              </a:tr>
              <a:tr h="370840">
                <a:tc>
                  <a:txBody>
                    <a:bodyPr/>
                    <a:lstStyle/>
                    <a:p>
                      <a:r>
                        <a:rPr lang="en-US" sz="2000" dirty="0"/>
                        <a:t>Oak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1011 A Trailer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&gt;50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390193640"/>
                  </a:ext>
                </a:extLst>
              </a:tr>
              <a:tr h="370840">
                <a:tc>
                  <a:txBody>
                    <a:bodyPr/>
                    <a:lstStyle/>
                    <a:p>
                      <a:r>
                        <a:rPr lang="en-US" sz="2000" dirty="0"/>
                        <a:t>Oak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Island 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62449707"/>
                  </a:ext>
                </a:extLst>
              </a:tr>
              <a:tr h="370840">
                <a:tc>
                  <a:txBody>
                    <a:bodyPr/>
                    <a:lstStyle/>
                    <a:p>
                      <a:r>
                        <a:rPr lang="en-US" sz="2000" dirty="0"/>
                        <a:t>Honey </a:t>
                      </a:r>
                      <a:r>
                        <a:rPr lang="en-US" sz="2000" dirty="0" err="1"/>
                        <a:t>Harbour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1081 Wood’s Landing 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3636959"/>
                  </a:ext>
                </a:extLst>
              </a:tr>
              <a:tr h="370840">
                <a:tc>
                  <a:txBody>
                    <a:bodyPr/>
                    <a:lstStyle/>
                    <a:p>
                      <a:r>
                        <a:rPr lang="en-US" sz="2000" dirty="0"/>
                        <a:t>Honey </a:t>
                      </a:r>
                      <a:r>
                        <a:rPr lang="en-US" sz="2000" dirty="0" err="1"/>
                        <a:t>Harbour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1107 School House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&gt;30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148636371"/>
                  </a:ext>
                </a:extLst>
              </a:tr>
              <a:tr h="370840">
                <a:tc>
                  <a:txBody>
                    <a:bodyPr/>
                    <a:lstStyle/>
                    <a:p>
                      <a:r>
                        <a:rPr lang="en-US" sz="2000" dirty="0"/>
                        <a:t>Honey </a:t>
                      </a:r>
                      <a:r>
                        <a:rPr lang="en-US" sz="2000" dirty="0" err="1"/>
                        <a:t>Harbour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1008 N. Picnic Island Marina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00552466"/>
                  </a:ext>
                </a:extLst>
              </a:tr>
              <a:tr h="370840">
                <a:tc>
                  <a:txBody>
                    <a:bodyPr/>
                    <a:lstStyle/>
                    <a:p>
                      <a:r>
                        <a:rPr lang="en-US" sz="2000" dirty="0"/>
                        <a:t>Honey </a:t>
                      </a:r>
                      <a:r>
                        <a:rPr lang="en-US" sz="2000" dirty="0" err="1"/>
                        <a:t>Harbour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1007 Church Bay Marina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&gt;30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094823726"/>
                  </a:ext>
                </a:extLst>
              </a:tr>
              <a:tr h="370840">
                <a:tc>
                  <a:txBody>
                    <a:bodyPr/>
                    <a:lstStyle/>
                    <a:p>
                      <a:r>
                        <a:rPr lang="en-US" sz="2000" dirty="0"/>
                        <a:t>Honey </a:t>
                      </a:r>
                      <a:r>
                        <a:rPr lang="en-US" sz="2000" dirty="0" err="1"/>
                        <a:t>Harbour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3010 Brandy’s Island South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&gt;10 CFU/100mL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ALERT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63261428"/>
                  </a:ext>
                </a:extLst>
              </a:tr>
            </a:tbl>
          </a:graphicData>
        </a:graphic>
      </p:graphicFrame>
    </p:spTree>
    <p:extLst>
      <p:ext uri="{BB962C8B-B14F-4D97-AF65-F5344CB8AC3E}">
        <p14:creationId xmlns:p14="http://schemas.microsoft.com/office/powerpoint/2010/main" val="2935713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F3BCB-F32B-DA97-5DD2-6F569B9B70AA}"/>
              </a:ext>
            </a:extLst>
          </p:cNvPr>
          <p:cNvSpPr>
            <a:spLocks noGrp="1"/>
          </p:cNvSpPr>
          <p:nvPr>
            <p:ph idx="1"/>
          </p:nvPr>
        </p:nvSpPr>
        <p:spPr>
          <a:xfrm>
            <a:off x="54428" y="298077"/>
            <a:ext cx="12137572" cy="435430"/>
          </a:xfrm>
        </p:spPr>
        <p:txBody>
          <a:bodyPr>
            <a:noAutofit/>
          </a:bodyPr>
          <a:lstStyle/>
          <a:p>
            <a:pPr marL="0" indent="0">
              <a:buNone/>
            </a:pPr>
            <a:r>
              <a:rPr lang="en-CA" dirty="0"/>
              <a:t>Three-tiered threshold levels </a:t>
            </a:r>
            <a:r>
              <a:rPr lang="en-CA" b="1" dirty="0"/>
              <a:t>Alert</a:t>
            </a:r>
            <a:r>
              <a:rPr lang="en-CA" dirty="0"/>
              <a:t>, </a:t>
            </a:r>
            <a:r>
              <a:rPr lang="en-CA" b="1" dirty="0"/>
              <a:t>Action</a:t>
            </a:r>
            <a:r>
              <a:rPr lang="en-CA" dirty="0"/>
              <a:t> and </a:t>
            </a:r>
            <a:r>
              <a:rPr lang="en-CA" b="1" dirty="0"/>
              <a:t>Critical</a:t>
            </a:r>
            <a:r>
              <a:rPr lang="en-CA" dirty="0"/>
              <a:t> (Greenland and Dillan)</a:t>
            </a:r>
          </a:p>
          <a:p>
            <a:pPr marL="0" indent="0">
              <a:buNone/>
            </a:pPr>
            <a:endParaRPr lang="en-US" dirty="0"/>
          </a:p>
        </p:txBody>
      </p:sp>
      <p:graphicFrame>
        <p:nvGraphicFramePr>
          <p:cNvPr id="5" name="Table 4">
            <a:extLst>
              <a:ext uri="{FF2B5EF4-FFF2-40B4-BE49-F238E27FC236}">
                <a16:creationId xmlns:a16="http://schemas.microsoft.com/office/drawing/2014/main" id="{F8105BB7-D7F7-76E5-AD0E-708670E57776}"/>
              </a:ext>
            </a:extLst>
          </p:cNvPr>
          <p:cNvGraphicFramePr>
            <a:graphicFrameLocks noGrp="1"/>
          </p:cNvGraphicFramePr>
          <p:nvPr>
            <p:extLst>
              <p:ext uri="{D42A27DB-BD31-4B8C-83A1-F6EECF244321}">
                <p14:modId xmlns:p14="http://schemas.microsoft.com/office/powerpoint/2010/main" val="874845950"/>
              </p:ext>
            </p:extLst>
          </p:nvPr>
        </p:nvGraphicFramePr>
        <p:xfrm>
          <a:off x="328610" y="1159525"/>
          <a:ext cx="11616420" cy="4964968"/>
        </p:xfrm>
        <a:graphic>
          <a:graphicData uri="http://schemas.openxmlformats.org/drawingml/2006/table">
            <a:tbl>
              <a:tblPr firstRow="1" bandRow="1">
                <a:tableStyleId>{5C22544A-7EE6-4342-B048-85BDC9FD1C3A}</a:tableStyleId>
              </a:tblPr>
              <a:tblGrid>
                <a:gridCol w="1665272">
                  <a:extLst>
                    <a:ext uri="{9D8B030D-6E8A-4147-A177-3AD203B41FA5}">
                      <a16:colId xmlns:a16="http://schemas.microsoft.com/office/drawing/2014/main" val="2145629660"/>
                    </a:ext>
                  </a:extLst>
                </a:gridCol>
                <a:gridCol w="2128042">
                  <a:extLst>
                    <a:ext uri="{9D8B030D-6E8A-4147-A177-3AD203B41FA5}">
                      <a16:colId xmlns:a16="http://schemas.microsoft.com/office/drawing/2014/main" val="1070146831"/>
                    </a:ext>
                  </a:extLst>
                </a:gridCol>
                <a:gridCol w="2184087">
                  <a:extLst>
                    <a:ext uri="{9D8B030D-6E8A-4147-A177-3AD203B41FA5}">
                      <a16:colId xmlns:a16="http://schemas.microsoft.com/office/drawing/2014/main" val="3539177989"/>
                    </a:ext>
                  </a:extLst>
                </a:gridCol>
                <a:gridCol w="2184087">
                  <a:extLst>
                    <a:ext uri="{9D8B030D-6E8A-4147-A177-3AD203B41FA5}">
                      <a16:colId xmlns:a16="http://schemas.microsoft.com/office/drawing/2014/main" val="267693742"/>
                    </a:ext>
                  </a:extLst>
                </a:gridCol>
                <a:gridCol w="3454932">
                  <a:extLst>
                    <a:ext uri="{9D8B030D-6E8A-4147-A177-3AD203B41FA5}">
                      <a16:colId xmlns:a16="http://schemas.microsoft.com/office/drawing/2014/main" val="2125136774"/>
                    </a:ext>
                  </a:extLst>
                </a:gridCol>
              </a:tblGrid>
              <a:tr h="1019421">
                <a:tc>
                  <a:txBody>
                    <a:bodyPr/>
                    <a:lstStyle/>
                    <a:p>
                      <a:r>
                        <a:rPr lang="en-US" sz="2400" dirty="0"/>
                        <a:t>Indicator</a:t>
                      </a:r>
                    </a:p>
                  </a:txBody>
                  <a:tcPr/>
                </a:tc>
                <a:tc>
                  <a:txBody>
                    <a:bodyPr/>
                    <a:lstStyle/>
                    <a:p>
                      <a:r>
                        <a:rPr lang="en-US" dirty="0"/>
                        <a:t>Threshold Level 1</a:t>
                      </a:r>
                    </a:p>
                    <a:p>
                      <a:pPr algn="ctr"/>
                      <a:r>
                        <a:rPr lang="en-US" sz="2400" dirty="0"/>
                        <a:t>ALERT</a:t>
                      </a:r>
                    </a:p>
                  </a:txBody>
                  <a:tcPr/>
                </a:tc>
                <a:tc>
                  <a:txBody>
                    <a:bodyPr/>
                    <a:lstStyle/>
                    <a:p>
                      <a:r>
                        <a:rPr lang="en-US" dirty="0"/>
                        <a:t>Threshold Level 2</a:t>
                      </a:r>
                    </a:p>
                    <a:p>
                      <a:pPr algn="ctr"/>
                      <a:r>
                        <a:rPr lang="en-US" sz="2400" dirty="0"/>
                        <a:t>ACTION</a:t>
                      </a:r>
                    </a:p>
                  </a:txBody>
                  <a:tcPr/>
                </a:tc>
                <a:tc>
                  <a:txBody>
                    <a:bodyPr/>
                    <a:lstStyle/>
                    <a:p>
                      <a:r>
                        <a:rPr lang="en-US" dirty="0"/>
                        <a:t>Threshold Level 3</a:t>
                      </a:r>
                    </a:p>
                    <a:p>
                      <a:pPr algn="ctr"/>
                      <a:r>
                        <a:rPr lang="en-US" sz="2400" dirty="0"/>
                        <a:t>CRITICAL</a:t>
                      </a:r>
                    </a:p>
                  </a:txBody>
                  <a:tcPr/>
                </a:tc>
                <a:tc>
                  <a:txBody>
                    <a:bodyPr/>
                    <a:lstStyle/>
                    <a:p>
                      <a:r>
                        <a:rPr lang="en-US" sz="2400" dirty="0"/>
                        <a:t>Mitigation Response</a:t>
                      </a:r>
                    </a:p>
                  </a:txBody>
                  <a:tcPr/>
                </a:tc>
                <a:extLst>
                  <a:ext uri="{0D108BD9-81ED-4DB2-BD59-A6C34878D82A}">
                    <a16:rowId xmlns:a16="http://schemas.microsoft.com/office/drawing/2014/main" val="32573379"/>
                  </a:ext>
                </a:extLst>
              </a:tr>
              <a:tr h="2330107">
                <a:tc>
                  <a:txBody>
                    <a:bodyPr/>
                    <a:lstStyle/>
                    <a:p>
                      <a:r>
                        <a:rPr lang="en-US" sz="2000" b="1" dirty="0"/>
                        <a:t>Total Phosphorus</a:t>
                      </a:r>
                    </a:p>
                    <a:p>
                      <a:endParaRPr lang="en-US" sz="2000" dirty="0"/>
                    </a:p>
                    <a:p>
                      <a:r>
                        <a:rPr lang="en-US" sz="1800" dirty="0"/>
                        <a:t>(MECP/PCF recommend &lt;</a:t>
                      </a:r>
                    </a:p>
                    <a:p>
                      <a:r>
                        <a:rPr lang="en-US" sz="1800" dirty="0"/>
                        <a:t>20 µg/L)</a:t>
                      </a:r>
                    </a:p>
                  </a:txBody>
                  <a:tcPr/>
                </a:tc>
                <a:tc>
                  <a:txBody>
                    <a:bodyPr/>
                    <a:lstStyle/>
                    <a:p>
                      <a:pPr marL="0" indent="0">
                        <a:buFont typeface="Wingdings" panose="05000000000000000000" pitchFamily="2" charset="2"/>
                        <a:buNone/>
                      </a:pPr>
                      <a:r>
                        <a:rPr lang="en-US" sz="2000" b="1" dirty="0"/>
                        <a:t>&gt; 15 µg/L (inland lakes)</a:t>
                      </a:r>
                    </a:p>
                    <a:p>
                      <a:pPr marL="0" indent="0">
                        <a:buFont typeface="Wingdings" panose="05000000000000000000" pitchFamily="2" charset="2"/>
                        <a:buNone/>
                      </a:pPr>
                      <a:r>
                        <a:rPr lang="en-US" sz="2000" b="1" dirty="0"/>
                        <a:t>&gt;10 </a:t>
                      </a:r>
                      <a:r>
                        <a:rPr kumimoji="0" lang="en-US" sz="2000" b="1" i="0" u="none" strike="noStrike" kern="1200" cap="none" spc="0" normalizeH="0" baseline="0" noProof="0" dirty="0">
                          <a:ln>
                            <a:noFill/>
                          </a:ln>
                          <a:solidFill>
                            <a:prstClr val="black"/>
                          </a:solidFill>
                          <a:effectLst/>
                          <a:uLnTx/>
                          <a:uFillTx/>
                          <a:latin typeface="+mn-lt"/>
                          <a:ea typeface="+mn-ea"/>
                          <a:cs typeface="+mn-cs"/>
                        </a:rPr>
                        <a:t>µg/L (G.B)</a:t>
                      </a:r>
                      <a:endParaRPr lang="en-US" sz="2000" b="1" dirty="0"/>
                    </a:p>
                  </a:txBody>
                  <a:tcPr>
                    <a:solidFill>
                      <a:srgbClr val="FFFF6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&gt; 20 µg/L (inland lakes)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&gt; 15 µg/L (G.B)</a:t>
                      </a:r>
                    </a:p>
                    <a:p>
                      <a:endParaRPr lang="en-US" sz="2000" dirty="0"/>
                    </a:p>
                  </a:txBody>
                  <a:tcPr>
                    <a:solidFill>
                      <a:srgbClr val="EE2D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&gt; 30 µg/L (inland lakes)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&gt; 20 µg/L (G.B)</a:t>
                      </a:r>
                    </a:p>
                    <a:p>
                      <a:endParaRPr lang="en-US" sz="2000" dirty="0"/>
                    </a:p>
                  </a:txBody>
                  <a:tcPr>
                    <a:solidFill>
                      <a:schemeClr val="accent5">
                        <a:lumMod val="60000"/>
                        <a:lumOff val="40000"/>
                      </a:schemeClr>
                    </a:solidFill>
                  </a:tcPr>
                </a:tc>
                <a:tc>
                  <a:txBody>
                    <a:bodyPr/>
                    <a:lstStyle/>
                    <a:p>
                      <a:r>
                        <a:rPr lang="en-US" sz="2000" b="1" dirty="0"/>
                        <a:t>Level 1: </a:t>
                      </a:r>
                      <a:r>
                        <a:rPr lang="en-US" sz="2000" dirty="0"/>
                        <a:t>Enhanced Monitoring</a:t>
                      </a:r>
                    </a:p>
                    <a:p>
                      <a:r>
                        <a:rPr lang="en-US" sz="2000" b="1" dirty="0"/>
                        <a:t>Level 2:</a:t>
                      </a:r>
                      <a:r>
                        <a:rPr lang="en-US" sz="2000" dirty="0"/>
                        <a:t> Educational Initiatives/ Public Notification</a:t>
                      </a:r>
                    </a:p>
                    <a:p>
                      <a:r>
                        <a:rPr lang="en-US" sz="2000" b="1" dirty="0"/>
                        <a:t>Level 3: </a:t>
                      </a:r>
                      <a:r>
                        <a:rPr lang="en-US" sz="2000" b="0" dirty="0"/>
                        <a:t>Potential s</a:t>
                      </a:r>
                      <a:r>
                        <a:rPr lang="en-US" sz="2000" dirty="0"/>
                        <a:t>eptic re-inspection</a:t>
                      </a:r>
                    </a:p>
                  </a:txBody>
                  <a:tcPr/>
                </a:tc>
                <a:extLst>
                  <a:ext uri="{0D108BD9-81ED-4DB2-BD59-A6C34878D82A}">
                    <a16:rowId xmlns:a16="http://schemas.microsoft.com/office/drawing/2014/main" val="2758482719"/>
                  </a:ext>
                </a:extLst>
              </a:tr>
              <a:tr h="1456318">
                <a:tc>
                  <a:txBody>
                    <a:bodyPr/>
                    <a:lstStyle/>
                    <a:p>
                      <a:r>
                        <a:rPr lang="en-US" sz="2000" b="1" dirty="0"/>
                        <a:t>E. coli</a:t>
                      </a:r>
                    </a:p>
                    <a:p>
                      <a:r>
                        <a:rPr lang="en-US" sz="2000" dirty="0"/>
                        <a:t>(GM of 5 samples)</a:t>
                      </a:r>
                    </a:p>
                  </a:txBody>
                  <a:tcPr/>
                </a:tc>
                <a:tc>
                  <a:txBody>
                    <a:bodyPr/>
                    <a:lstStyle/>
                    <a:p>
                      <a:endParaRPr lang="en-US" sz="2000" dirty="0"/>
                    </a:p>
                    <a:p>
                      <a:r>
                        <a:rPr lang="en-US" sz="2000" b="1" i="1" dirty="0"/>
                        <a:t>&gt;10 CFU/100mL</a:t>
                      </a:r>
                    </a:p>
                  </a:txBody>
                  <a:tcPr>
                    <a:solidFill>
                      <a:srgbClr val="FFFF66"/>
                    </a:solidFill>
                  </a:tcPr>
                </a:tc>
                <a:tc>
                  <a:txBody>
                    <a:bodyPr/>
                    <a:lstStyle/>
                    <a:p>
                      <a:endParaRPr lang="en-US" sz="2000" dirty="0"/>
                    </a:p>
                    <a:p>
                      <a:r>
                        <a:rPr lang="en-US" sz="2000" b="1" i="1" dirty="0"/>
                        <a:t>&gt;30  CFU/100mL</a:t>
                      </a:r>
                    </a:p>
                  </a:txBody>
                  <a:tcPr>
                    <a:solidFill>
                      <a:srgbClr val="EE2D00"/>
                    </a:solidFill>
                  </a:tcPr>
                </a:tc>
                <a:tc>
                  <a:txBody>
                    <a:bodyPr/>
                    <a:lstStyle/>
                    <a:p>
                      <a:endParaRPr lang="en-US" sz="2000" dirty="0"/>
                    </a:p>
                    <a:p>
                      <a:r>
                        <a:rPr lang="en-US" sz="2000" b="1" i="1" dirty="0"/>
                        <a:t>&gt;50 CFU/100mL</a:t>
                      </a:r>
                    </a:p>
                  </a:txBody>
                  <a:tcPr>
                    <a:solidFill>
                      <a:schemeClr val="accent5">
                        <a:lumMod val="60000"/>
                        <a:lumOff val="40000"/>
                      </a:schemeClr>
                    </a:solidFill>
                  </a:tcPr>
                </a:tc>
                <a:tc>
                  <a:txBody>
                    <a:bodyPr/>
                    <a:lstStyle/>
                    <a:p>
                      <a:r>
                        <a:rPr lang="en-US" sz="2000" b="1" dirty="0"/>
                        <a:t>Level 1: </a:t>
                      </a:r>
                      <a:r>
                        <a:rPr lang="en-US" sz="2000" dirty="0"/>
                        <a:t>Enhanced Monitoring</a:t>
                      </a:r>
                    </a:p>
                    <a:p>
                      <a:r>
                        <a:rPr lang="en-US" sz="2000" b="1" dirty="0"/>
                        <a:t>Level 2: </a:t>
                      </a:r>
                      <a:r>
                        <a:rPr lang="en-US" sz="2000" dirty="0"/>
                        <a:t>Educational Initiatives/ Public Notification</a:t>
                      </a:r>
                    </a:p>
                    <a:p>
                      <a:r>
                        <a:rPr lang="en-US" sz="2000" b="1" dirty="0"/>
                        <a:t>Level 3: </a:t>
                      </a:r>
                      <a:r>
                        <a:rPr lang="en-US" sz="2000" dirty="0"/>
                        <a:t>Beach Advisory, Potential septic re-inspection</a:t>
                      </a:r>
                    </a:p>
                  </a:txBody>
                  <a:tcPr/>
                </a:tc>
                <a:extLst>
                  <a:ext uri="{0D108BD9-81ED-4DB2-BD59-A6C34878D82A}">
                    <a16:rowId xmlns:a16="http://schemas.microsoft.com/office/drawing/2014/main" val="1002186549"/>
                  </a:ext>
                </a:extLst>
              </a:tr>
            </a:tbl>
          </a:graphicData>
        </a:graphic>
      </p:graphicFrame>
    </p:spTree>
    <p:extLst>
      <p:ext uri="{BB962C8B-B14F-4D97-AF65-F5344CB8AC3E}">
        <p14:creationId xmlns:p14="http://schemas.microsoft.com/office/powerpoint/2010/main" val="2162590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20C3F76-E593-4E38-D96D-34E2E3862F6C}"/>
              </a:ext>
            </a:extLst>
          </p:cNvPr>
          <p:cNvGrpSpPr>
            <a:grpSpLocks/>
          </p:cNvGrpSpPr>
          <p:nvPr/>
        </p:nvGrpSpPr>
        <p:grpSpPr bwMode="auto">
          <a:xfrm>
            <a:off x="1652588" y="836613"/>
            <a:ext cx="8913812" cy="5700712"/>
            <a:chOff x="81" y="527"/>
            <a:chExt cx="5615" cy="3591"/>
          </a:xfrm>
        </p:grpSpPr>
        <p:sp>
          <p:nvSpPr>
            <p:cNvPr id="5146" name="Line 3">
              <a:extLst>
                <a:ext uri="{FF2B5EF4-FFF2-40B4-BE49-F238E27FC236}">
                  <a16:creationId xmlns:a16="http://schemas.microsoft.com/office/drawing/2014/main" id="{3E660A44-20D0-377F-EFD6-3DDAAFB80FA4}"/>
                </a:ext>
              </a:extLst>
            </p:cNvPr>
            <p:cNvSpPr>
              <a:spLocks noChangeShapeType="1"/>
            </p:cNvSpPr>
            <p:nvPr/>
          </p:nvSpPr>
          <p:spPr bwMode="auto">
            <a:xfrm>
              <a:off x="1746" y="3385"/>
              <a:ext cx="0" cy="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7" name="Line 4">
              <a:extLst>
                <a:ext uri="{FF2B5EF4-FFF2-40B4-BE49-F238E27FC236}">
                  <a16:creationId xmlns:a16="http://schemas.microsoft.com/office/drawing/2014/main" id="{DBE11226-A271-2F97-9EFA-7BB87996567D}"/>
                </a:ext>
              </a:extLst>
            </p:cNvPr>
            <p:cNvSpPr>
              <a:spLocks noChangeShapeType="1"/>
            </p:cNvSpPr>
            <p:nvPr/>
          </p:nvSpPr>
          <p:spPr bwMode="auto">
            <a:xfrm>
              <a:off x="89" y="3377"/>
              <a:ext cx="165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8" name="Line 5">
              <a:extLst>
                <a:ext uri="{FF2B5EF4-FFF2-40B4-BE49-F238E27FC236}">
                  <a16:creationId xmlns:a16="http://schemas.microsoft.com/office/drawing/2014/main" id="{E780B669-439B-F933-08E2-2A0299ACC223}"/>
                </a:ext>
              </a:extLst>
            </p:cNvPr>
            <p:cNvSpPr>
              <a:spLocks noChangeShapeType="1"/>
            </p:cNvSpPr>
            <p:nvPr/>
          </p:nvSpPr>
          <p:spPr bwMode="auto">
            <a:xfrm flipV="1">
              <a:off x="3016" y="3339"/>
              <a:ext cx="0"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9" name="Rectangle 6">
              <a:extLst>
                <a:ext uri="{FF2B5EF4-FFF2-40B4-BE49-F238E27FC236}">
                  <a16:creationId xmlns:a16="http://schemas.microsoft.com/office/drawing/2014/main" id="{1D6CB5A8-64A8-F5F3-91CA-16728885FE85}"/>
                </a:ext>
              </a:extLst>
            </p:cNvPr>
            <p:cNvSpPr>
              <a:spLocks noChangeArrowheads="1"/>
            </p:cNvSpPr>
            <p:nvPr/>
          </p:nvSpPr>
          <p:spPr bwMode="auto">
            <a:xfrm>
              <a:off x="81" y="527"/>
              <a:ext cx="5615" cy="359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50" name="Text Box 7">
              <a:extLst>
                <a:ext uri="{FF2B5EF4-FFF2-40B4-BE49-F238E27FC236}">
                  <a16:creationId xmlns:a16="http://schemas.microsoft.com/office/drawing/2014/main" id="{ADD05F91-3EB4-D224-DCEE-59B35CF76A1A}"/>
                </a:ext>
              </a:extLst>
            </p:cNvPr>
            <p:cNvSpPr txBox="1">
              <a:spLocks noChangeArrowheads="1"/>
            </p:cNvSpPr>
            <p:nvPr/>
          </p:nvSpPr>
          <p:spPr bwMode="auto">
            <a:xfrm>
              <a:off x="158" y="3475"/>
              <a:ext cx="10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LEGEND</a:t>
              </a:r>
            </a:p>
          </p:txBody>
        </p:sp>
        <p:grpSp>
          <p:nvGrpSpPr>
            <p:cNvPr id="5151" name="Group 8">
              <a:extLst>
                <a:ext uri="{FF2B5EF4-FFF2-40B4-BE49-F238E27FC236}">
                  <a16:creationId xmlns:a16="http://schemas.microsoft.com/office/drawing/2014/main" id="{C4400E03-5591-449D-FACA-7BB8B05D3072}"/>
                </a:ext>
              </a:extLst>
            </p:cNvPr>
            <p:cNvGrpSpPr>
              <a:grpSpLocks/>
            </p:cNvGrpSpPr>
            <p:nvPr/>
          </p:nvGrpSpPr>
          <p:grpSpPr bwMode="auto">
            <a:xfrm>
              <a:off x="220" y="3736"/>
              <a:ext cx="363" cy="173"/>
              <a:chOff x="220" y="3736"/>
              <a:chExt cx="363" cy="173"/>
            </a:xfrm>
          </p:grpSpPr>
          <p:sp>
            <p:nvSpPr>
              <p:cNvPr id="5157" name="Oval 9">
                <a:extLst>
                  <a:ext uri="{FF2B5EF4-FFF2-40B4-BE49-F238E27FC236}">
                    <a16:creationId xmlns:a16="http://schemas.microsoft.com/office/drawing/2014/main" id="{F011FDD0-928A-5683-4C61-6526A378C6DA}"/>
                  </a:ext>
                </a:extLst>
              </p:cNvPr>
              <p:cNvSpPr>
                <a:spLocks noChangeArrowheads="1"/>
              </p:cNvSpPr>
              <p:nvPr/>
            </p:nvSpPr>
            <p:spPr bwMode="auto">
              <a:xfrm>
                <a:off x="249" y="374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58" name="Text Box 10">
                <a:extLst>
                  <a:ext uri="{FF2B5EF4-FFF2-40B4-BE49-F238E27FC236}">
                    <a16:creationId xmlns:a16="http://schemas.microsoft.com/office/drawing/2014/main" id="{D540E8A2-19E7-05B8-6D8F-245BC7D89806}"/>
                  </a:ext>
                </a:extLst>
              </p:cNvPr>
              <p:cNvSpPr txBox="1">
                <a:spLocks noChangeArrowheads="1"/>
              </p:cNvSpPr>
              <p:nvPr/>
            </p:nvSpPr>
            <p:spPr bwMode="auto">
              <a:xfrm>
                <a:off x="220" y="3736"/>
                <a:ext cx="3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1</a:t>
                </a:r>
              </a:p>
            </p:txBody>
          </p:sp>
        </p:grpSp>
        <p:sp>
          <p:nvSpPr>
            <p:cNvPr id="5152" name="Text Box 11">
              <a:extLst>
                <a:ext uri="{FF2B5EF4-FFF2-40B4-BE49-F238E27FC236}">
                  <a16:creationId xmlns:a16="http://schemas.microsoft.com/office/drawing/2014/main" id="{916616DD-C482-0CFB-6D01-974AA29656A0}"/>
                </a:ext>
              </a:extLst>
            </p:cNvPr>
            <p:cNvSpPr txBox="1">
              <a:spLocks noChangeArrowheads="1"/>
            </p:cNvSpPr>
            <p:nvPr/>
          </p:nvSpPr>
          <p:spPr bwMode="auto">
            <a:xfrm>
              <a:off x="425" y="3736"/>
              <a:ext cx="9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Sampling Station</a:t>
              </a:r>
            </a:p>
          </p:txBody>
        </p:sp>
        <p:sp>
          <p:nvSpPr>
            <p:cNvPr id="5153" name="Line 12">
              <a:extLst>
                <a:ext uri="{FF2B5EF4-FFF2-40B4-BE49-F238E27FC236}">
                  <a16:creationId xmlns:a16="http://schemas.microsoft.com/office/drawing/2014/main" id="{624AFFF3-12B3-9D21-06E9-7AE6D7B67EEF}"/>
                </a:ext>
              </a:extLst>
            </p:cNvPr>
            <p:cNvSpPr>
              <a:spLocks noChangeShapeType="1"/>
            </p:cNvSpPr>
            <p:nvPr/>
          </p:nvSpPr>
          <p:spPr bwMode="auto">
            <a:xfrm>
              <a:off x="3016" y="3339"/>
              <a:ext cx="2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4" name="Line 13">
              <a:extLst>
                <a:ext uri="{FF2B5EF4-FFF2-40B4-BE49-F238E27FC236}">
                  <a16:creationId xmlns:a16="http://schemas.microsoft.com/office/drawing/2014/main" id="{4E0886C9-3A4B-5714-4CCE-F9F93503A08F}"/>
                </a:ext>
              </a:extLst>
            </p:cNvPr>
            <p:cNvSpPr>
              <a:spLocks noChangeShapeType="1"/>
            </p:cNvSpPr>
            <p:nvPr/>
          </p:nvSpPr>
          <p:spPr bwMode="auto">
            <a:xfrm>
              <a:off x="3016" y="3884"/>
              <a:ext cx="267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5" name="Line 14">
              <a:extLst>
                <a:ext uri="{FF2B5EF4-FFF2-40B4-BE49-F238E27FC236}">
                  <a16:creationId xmlns:a16="http://schemas.microsoft.com/office/drawing/2014/main" id="{109F3364-A4C3-54BB-06F6-C8F3E9FE59BF}"/>
                </a:ext>
              </a:extLst>
            </p:cNvPr>
            <p:cNvSpPr>
              <a:spLocks noChangeShapeType="1"/>
            </p:cNvSpPr>
            <p:nvPr/>
          </p:nvSpPr>
          <p:spPr bwMode="auto">
            <a:xfrm>
              <a:off x="4422" y="3884"/>
              <a:ext cx="0" cy="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3" name="Text Box 16">
            <a:extLst>
              <a:ext uri="{FF2B5EF4-FFF2-40B4-BE49-F238E27FC236}">
                <a16:creationId xmlns:a16="http://schemas.microsoft.com/office/drawing/2014/main" id="{B0C17277-A886-C60B-3224-95BCF4AB696E}"/>
              </a:ext>
            </a:extLst>
          </p:cNvPr>
          <p:cNvSpPr txBox="1">
            <a:spLocks noChangeArrowheads="1"/>
          </p:cNvSpPr>
          <p:nvPr/>
        </p:nvSpPr>
        <p:spPr bwMode="auto">
          <a:xfrm>
            <a:off x="6456363" y="5445125"/>
            <a:ext cx="4032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a:t>Location of Sampling Stations in Twelve Mile Bay</a:t>
            </a:r>
          </a:p>
        </p:txBody>
      </p:sp>
      <p:sp>
        <p:nvSpPr>
          <p:cNvPr id="5124" name="Text Box 19">
            <a:extLst>
              <a:ext uri="{FF2B5EF4-FFF2-40B4-BE49-F238E27FC236}">
                <a16:creationId xmlns:a16="http://schemas.microsoft.com/office/drawing/2014/main" id="{C210252B-9545-8F3D-C548-4C1B1227336F}"/>
              </a:ext>
            </a:extLst>
          </p:cNvPr>
          <p:cNvSpPr txBox="1">
            <a:spLocks noChangeArrowheads="1"/>
          </p:cNvSpPr>
          <p:nvPr/>
        </p:nvSpPr>
        <p:spPr bwMode="auto">
          <a:xfrm>
            <a:off x="6672263" y="6237289"/>
            <a:ext cx="1439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Map 6.3.6</a:t>
            </a:r>
          </a:p>
        </p:txBody>
      </p:sp>
      <p:grpSp>
        <p:nvGrpSpPr>
          <p:cNvPr id="5125" name="Group 91">
            <a:extLst>
              <a:ext uri="{FF2B5EF4-FFF2-40B4-BE49-F238E27FC236}">
                <a16:creationId xmlns:a16="http://schemas.microsoft.com/office/drawing/2014/main" id="{563FD0EB-0AC7-1ABC-0BEF-94DA302E6820}"/>
              </a:ext>
            </a:extLst>
          </p:cNvPr>
          <p:cNvGrpSpPr>
            <a:grpSpLocks/>
          </p:cNvGrpSpPr>
          <p:nvPr/>
        </p:nvGrpSpPr>
        <p:grpSpPr bwMode="auto">
          <a:xfrm>
            <a:off x="1819276" y="1501775"/>
            <a:ext cx="8569325" cy="3067050"/>
            <a:chOff x="204" y="2023"/>
            <a:chExt cx="5398" cy="1932"/>
          </a:xfrm>
        </p:grpSpPr>
        <p:pic>
          <p:nvPicPr>
            <p:cNvPr id="5127" name="Picture 69" descr="12mile">
              <a:extLst>
                <a:ext uri="{FF2B5EF4-FFF2-40B4-BE49-F238E27FC236}">
                  <a16:creationId xmlns:a16="http://schemas.microsoft.com/office/drawing/2014/main" id="{981E1165-0054-AAF7-873B-CB316CB2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803" b="32280"/>
            <a:stretch>
              <a:fillRect/>
            </a:stretch>
          </p:blipFill>
          <p:spPr bwMode="auto">
            <a:xfrm>
              <a:off x="204" y="2023"/>
              <a:ext cx="5398"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grpSp>
          <p:nvGrpSpPr>
            <p:cNvPr id="5128" name="Group 70">
              <a:extLst>
                <a:ext uri="{FF2B5EF4-FFF2-40B4-BE49-F238E27FC236}">
                  <a16:creationId xmlns:a16="http://schemas.microsoft.com/office/drawing/2014/main" id="{E875058D-A039-9F21-F5CA-D576C4026B86}"/>
                </a:ext>
              </a:extLst>
            </p:cNvPr>
            <p:cNvGrpSpPr>
              <a:grpSpLocks/>
            </p:cNvGrpSpPr>
            <p:nvPr/>
          </p:nvGrpSpPr>
          <p:grpSpPr bwMode="auto">
            <a:xfrm>
              <a:off x="2699" y="3022"/>
              <a:ext cx="293" cy="154"/>
              <a:chOff x="2907" y="1289"/>
              <a:chExt cx="285" cy="146"/>
            </a:xfrm>
          </p:grpSpPr>
          <p:sp>
            <p:nvSpPr>
              <p:cNvPr id="5144" name="Oval 71">
                <a:extLst>
                  <a:ext uri="{FF2B5EF4-FFF2-40B4-BE49-F238E27FC236}">
                    <a16:creationId xmlns:a16="http://schemas.microsoft.com/office/drawing/2014/main" id="{B743817B-AC72-05BB-4B0B-36AC65D786F0}"/>
                  </a:ext>
                </a:extLst>
              </p:cNvPr>
              <p:cNvSpPr>
                <a:spLocks noChangeArrowheads="1"/>
              </p:cNvSpPr>
              <p:nvPr/>
            </p:nvSpPr>
            <p:spPr bwMode="auto">
              <a:xfrm>
                <a:off x="2925" y="1298"/>
                <a:ext cx="136" cy="136"/>
              </a:xfrm>
              <a:prstGeom prst="ellipse">
                <a:avLst/>
              </a:prstGeom>
              <a:solidFill>
                <a:srgbClr val="FFFF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45" name="Text Box 72">
                <a:extLst>
                  <a:ext uri="{FF2B5EF4-FFF2-40B4-BE49-F238E27FC236}">
                    <a16:creationId xmlns:a16="http://schemas.microsoft.com/office/drawing/2014/main" id="{312C0719-2AFF-F414-EA11-929EC8D07F0C}"/>
                  </a:ext>
                </a:extLst>
              </p:cNvPr>
              <p:cNvSpPr txBox="1">
                <a:spLocks noChangeArrowheads="1"/>
              </p:cNvSpPr>
              <p:nvPr/>
            </p:nvSpPr>
            <p:spPr bwMode="auto">
              <a:xfrm>
                <a:off x="2907" y="1289"/>
                <a:ext cx="28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4</a:t>
                </a:r>
              </a:p>
            </p:txBody>
          </p:sp>
        </p:grpSp>
        <p:grpSp>
          <p:nvGrpSpPr>
            <p:cNvPr id="5129" name="Group 73">
              <a:extLst>
                <a:ext uri="{FF2B5EF4-FFF2-40B4-BE49-F238E27FC236}">
                  <a16:creationId xmlns:a16="http://schemas.microsoft.com/office/drawing/2014/main" id="{C0DEEDD6-1041-8C66-2E01-E9456839C1C2}"/>
                </a:ext>
              </a:extLst>
            </p:cNvPr>
            <p:cNvGrpSpPr>
              <a:grpSpLocks/>
            </p:cNvGrpSpPr>
            <p:nvPr/>
          </p:nvGrpSpPr>
          <p:grpSpPr bwMode="auto">
            <a:xfrm>
              <a:off x="4377" y="2931"/>
              <a:ext cx="292" cy="154"/>
              <a:chOff x="2907" y="1289"/>
              <a:chExt cx="285" cy="147"/>
            </a:xfrm>
          </p:grpSpPr>
          <p:sp>
            <p:nvSpPr>
              <p:cNvPr id="5142" name="Oval 74">
                <a:extLst>
                  <a:ext uri="{FF2B5EF4-FFF2-40B4-BE49-F238E27FC236}">
                    <a16:creationId xmlns:a16="http://schemas.microsoft.com/office/drawing/2014/main" id="{EA39589A-5695-8E0E-A6F3-3E5AA7335DD9}"/>
                  </a:ext>
                </a:extLst>
              </p:cNvPr>
              <p:cNvSpPr>
                <a:spLocks noChangeArrowheads="1"/>
              </p:cNvSpPr>
              <p:nvPr/>
            </p:nvSpPr>
            <p:spPr bwMode="auto">
              <a:xfrm>
                <a:off x="2925" y="1298"/>
                <a:ext cx="136" cy="136"/>
              </a:xfrm>
              <a:prstGeom prst="ellipse">
                <a:avLst/>
              </a:prstGeom>
              <a:solidFill>
                <a:srgbClr val="FFFF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43" name="Text Box 75">
                <a:extLst>
                  <a:ext uri="{FF2B5EF4-FFF2-40B4-BE49-F238E27FC236}">
                    <a16:creationId xmlns:a16="http://schemas.microsoft.com/office/drawing/2014/main" id="{003A28EC-3510-5841-63CD-CD1D9F3B17EC}"/>
                  </a:ext>
                </a:extLst>
              </p:cNvPr>
              <p:cNvSpPr txBox="1">
                <a:spLocks noChangeArrowheads="1"/>
              </p:cNvSpPr>
              <p:nvPr/>
            </p:nvSpPr>
            <p:spPr bwMode="auto">
              <a:xfrm>
                <a:off x="2907" y="1289"/>
                <a:ext cx="2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6</a:t>
                </a:r>
              </a:p>
            </p:txBody>
          </p:sp>
        </p:grpSp>
        <p:grpSp>
          <p:nvGrpSpPr>
            <p:cNvPr id="5130" name="Group 76">
              <a:extLst>
                <a:ext uri="{FF2B5EF4-FFF2-40B4-BE49-F238E27FC236}">
                  <a16:creationId xmlns:a16="http://schemas.microsoft.com/office/drawing/2014/main" id="{13405691-1072-B98A-A66F-C09465C42FF9}"/>
                </a:ext>
              </a:extLst>
            </p:cNvPr>
            <p:cNvGrpSpPr>
              <a:grpSpLocks/>
            </p:cNvGrpSpPr>
            <p:nvPr/>
          </p:nvGrpSpPr>
          <p:grpSpPr bwMode="auto">
            <a:xfrm>
              <a:off x="1791" y="2931"/>
              <a:ext cx="293" cy="154"/>
              <a:chOff x="2907" y="1289"/>
              <a:chExt cx="285" cy="147"/>
            </a:xfrm>
          </p:grpSpPr>
          <p:sp>
            <p:nvSpPr>
              <p:cNvPr id="5140" name="Oval 77">
                <a:extLst>
                  <a:ext uri="{FF2B5EF4-FFF2-40B4-BE49-F238E27FC236}">
                    <a16:creationId xmlns:a16="http://schemas.microsoft.com/office/drawing/2014/main" id="{01C162F9-4261-0907-14D5-F506C0689EC3}"/>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41" name="Text Box 78">
                <a:extLst>
                  <a:ext uri="{FF2B5EF4-FFF2-40B4-BE49-F238E27FC236}">
                    <a16:creationId xmlns:a16="http://schemas.microsoft.com/office/drawing/2014/main" id="{9F7BDED6-6C8E-5317-BBD2-6FCD1103FF49}"/>
                  </a:ext>
                </a:extLst>
              </p:cNvPr>
              <p:cNvSpPr txBox="1">
                <a:spLocks noChangeArrowheads="1"/>
              </p:cNvSpPr>
              <p:nvPr/>
            </p:nvSpPr>
            <p:spPr bwMode="auto">
              <a:xfrm>
                <a:off x="2907" y="1289"/>
                <a:ext cx="2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3</a:t>
                </a:r>
              </a:p>
            </p:txBody>
          </p:sp>
        </p:grpSp>
        <p:grpSp>
          <p:nvGrpSpPr>
            <p:cNvPr id="5131" name="Group 79">
              <a:extLst>
                <a:ext uri="{FF2B5EF4-FFF2-40B4-BE49-F238E27FC236}">
                  <a16:creationId xmlns:a16="http://schemas.microsoft.com/office/drawing/2014/main" id="{9F21324B-3FAB-4185-2E0F-86C8D0230AED}"/>
                </a:ext>
              </a:extLst>
            </p:cNvPr>
            <p:cNvGrpSpPr>
              <a:grpSpLocks/>
            </p:cNvGrpSpPr>
            <p:nvPr/>
          </p:nvGrpSpPr>
          <p:grpSpPr bwMode="auto">
            <a:xfrm>
              <a:off x="1247" y="2886"/>
              <a:ext cx="292" cy="154"/>
              <a:chOff x="2907" y="1289"/>
              <a:chExt cx="285" cy="147"/>
            </a:xfrm>
          </p:grpSpPr>
          <p:sp>
            <p:nvSpPr>
              <p:cNvPr id="5138" name="Oval 80">
                <a:extLst>
                  <a:ext uri="{FF2B5EF4-FFF2-40B4-BE49-F238E27FC236}">
                    <a16:creationId xmlns:a16="http://schemas.microsoft.com/office/drawing/2014/main" id="{D4771504-F253-3A93-096E-7E5FE32F7443}"/>
                  </a:ext>
                </a:extLst>
              </p:cNvPr>
              <p:cNvSpPr>
                <a:spLocks noChangeArrowheads="1"/>
              </p:cNvSpPr>
              <p:nvPr/>
            </p:nvSpPr>
            <p:spPr bwMode="auto">
              <a:xfrm>
                <a:off x="2925" y="1298"/>
                <a:ext cx="136" cy="136"/>
              </a:xfrm>
              <a:prstGeom prst="ellipse">
                <a:avLst/>
              </a:prstGeom>
              <a:solidFill>
                <a:srgbClr val="FFFF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39" name="Text Box 81">
                <a:extLst>
                  <a:ext uri="{FF2B5EF4-FFF2-40B4-BE49-F238E27FC236}">
                    <a16:creationId xmlns:a16="http://schemas.microsoft.com/office/drawing/2014/main" id="{A886F860-8837-0E93-ABAA-56CC8014B3AD}"/>
                  </a:ext>
                </a:extLst>
              </p:cNvPr>
              <p:cNvSpPr txBox="1">
                <a:spLocks noChangeArrowheads="1"/>
              </p:cNvSpPr>
              <p:nvPr/>
            </p:nvSpPr>
            <p:spPr bwMode="auto">
              <a:xfrm>
                <a:off x="2907" y="1289"/>
                <a:ext cx="2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2</a:t>
                </a:r>
              </a:p>
            </p:txBody>
          </p:sp>
        </p:grpSp>
        <p:grpSp>
          <p:nvGrpSpPr>
            <p:cNvPr id="5132" name="Group 82">
              <a:extLst>
                <a:ext uri="{FF2B5EF4-FFF2-40B4-BE49-F238E27FC236}">
                  <a16:creationId xmlns:a16="http://schemas.microsoft.com/office/drawing/2014/main" id="{D04B2D17-4F72-41BF-0998-87B3E240A5C1}"/>
                </a:ext>
              </a:extLst>
            </p:cNvPr>
            <p:cNvGrpSpPr>
              <a:grpSpLocks/>
            </p:cNvGrpSpPr>
            <p:nvPr/>
          </p:nvGrpSpPr>
          <p:grpSpPr bwMode="auto">
            <a:xfrm>
              <a:off x="748" y="2750"/>
              <a:ext cx="293" cy="154"/>
              <a:chOff x="2907" y="1289"/>
              <a:chExt cx="285" cy="147"/>
            </a:xfrm>
          </p:grpSpPr>
          <p:sp>
            <p:nvSpPr>
              <p:cNvPr id="5136" name="Oval 83">
                <a:extLst>
                  <a:ext uri="{FF2B5EF4-FFF2-40B4-BE49-F238E27FC236}">
                    <a16:creationId xmlns:a16="http://schemas.microsoft.com/office/drawing/2014/main" id="{58407770-B086-F083-B93C-0346FE32002A}"/>
                  </a:ext>
                </a:extLst>
              </p:cNvPr>
              <p:cNvSpPr>
                <a:spLocks noChangeArrowheads="1"/>
              </p:cNvSpPr>
              <p:nvPr/>
            </p:nvSpPr>
            <p:spPr bwMode="auto">
              <a:xfrm>
                <a:off x="2925" y="1298"/>
                <a:ext cx="136" cy="136"/>
              </a:xfrm>
              <a:prstGeom prst="ellipse">
                <a:avLst/>
              </a:prstGeom>
              <a:solidFill>
                <a:srgbClr val="FFFF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37" name="Text Box 84">
                <a:extLst>
                  <a:ext uri="{FF2B5EF4-FFF2-40B4-BE49-F238E27FC236}">
                    <a16:creationId xmlns:a16="http://schemas.microsoft.com/office/drawing/2014/main" id="{F53BCE12-9F5F-24F1-C0C8-6041C9C7B750}"/>
                  </a:ext>
                </a:extLst>
              </p:cNvPr>
              <p:cNvSpPr txBox="1">
                <a:spLocks noChangeArrowheads="1"/>
              </p:cNvSpPr>
              <p:nvPr/>
            </p:nvSpPr>
            <p:spPr bwMode="auto">
              <a:xfrm>
                <a:off x="2907" y="1289"/>
                <a:ext cx="2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1</a:t>
                </a:r>
              </a:p>
            </p:txBody>
          </p:sp>
        </p:grpSp>
        <p:grpSp>
          <p:nvGrpSpPr>
            <p:cNvPr id="5133" name="Group 85">
              <a:extLst>
                <a:ext uri="{FF2B5EF4-FFF2-40B4-BE49-F238E27FC236}">
                  <a16:creationId xmlns:a16="http://schemas.microsoft.com/office/drawing/2014/main" id="{F9F1A5BE-A5D2-A071-512C-5CDC190C29BB}"/>
                </a:ext>
              </a:extLst>
            </p:cNvPr>
            <p:cNvGrpSpPr>
              <a:grpSpLocks/>
            </p:cNvGrpSpPr>
            <p:nvPr/>
          </p:nvGrpSpPr>
          <p:grpSpPr bwMode="auto">
            <a:xfrm rot="223067">
              <a:off x="3968" y="3021"/>
              <a:ext cx="293" cy="154"/>
              <a:chOff x="2904" y="1288"/>
              <a:chExt cx="285" cy="147"/>
            </a:xfrm>
          </p:grpSpPr>
          <p:sp>
            <p:nvSpPr>
              <p:cNvPr id="5134" name="Oval 86">
                <a:extLst>
                  <a:ext uri="{FF2B5EF4-FFF2-40B4-BE49-F238E27FC236}">
                    <a16:creationId xmlns:a16="http://schemas.microsoft.com/office/drawing/2014/main" id="{0727B3E6-7F1A-2066-4540-76DAF50E9521}"/>
                  </a:ext>
                </a:extLst>
              </p:cNvPr>
              <p:cNvSpPr>
                <a:spLocks noChangeArrowheads="1"/>
              </p:cNvSpPr>
              <p:nvPr/>
            </p:nvSpPr>
            <p:spPr bwMode="auto">
              <a:xfrm>
                <a:off x="2925" y="1298"/>
                <a:ext cx="136" cy="136"/>
              </a:xfrm>
              <a:prstGeom prst="ellipse">
                <a:avLst/>
              </a:prstGeom>
              <a:solidFill>
                <a:srgbClr val="FFFF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5135" name="Text Box 87">
                <a:extLst>
                  <a:ext uri="{FF2B5EF4-FFF2-40B4-BE49-F238E27FC236}">
                    <a16:creationId xmlns:a16="http://schemas.microsoft.com/office/drawing/2014/main" id="{4DA9BA26-6A3C-F45C-D110-7D85912FE6D4}"/>
                  </a:ext>
                </a:extLst>
              </p:cNvPr>
              <p:cNvSpPr txBox="1">
                <a:spLocks noChangeArrowheads="1"/>
              </p:cNvSpPr>
              <p:nvPr/>
            </p:nvSpPr>
            <p:spPr bwMode="auto">
              <a:xfrm>
                <a:off x="2904" y="1288"/>
                <a:ext cx="2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5</a:t>
                </a:r>
              </a:p>
            </p:txBody>
          </p:sp>
        </p:grpSp>
      </p:grpSp>
      <p:sp>
        <p:nvSpPr>
          <p:cNvPr id="5126" name="Text Box 93">
            <a:extLst>
              <a:ext uri="{FF2B5EF4-FFF2-40B4-BE49-F238E27FC236}">
                <a16:creationId xmlns:a16="http://schemas.microsoft.com/office/drawing/2014/main" id="{A091C16F-1833-CCCC-0926-129DD8C905CD}"/>
              </a:ext>
            </a:extLst>
          </p:cNvPr>
          <p:cNvSpPr txBox="1">
            <a:spLocks noChangeArrowheads="1"/>
          </p:cNvSpPr>
          <p:nvPr/>
        </p:nvSpPr>
        <p:spPr bwMode="auto">
          <a:xfrm>
            <a:off x="7608888" y="4724401"/>
            <a:ext cx="276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800"/>
              <a:t>Source: Google Earth, 2007 (under Corporate License)</a:t>
            </a:r>
          </a:p>
        </p:txBody>
      </p:sp>
      <p:sp>
        <p:nvSpPr>
          <p:cNvPr id="4" name="TextBox 3">
            <a:extLst>
              <a:ext uri="{FF2B5EF4-FFF2-40B4-BE49-F238E27FC236}">
                <a16:creationId xmlns:a16="http://schemas.microsoft.com/office/drawing/2014/main" id="{56535D63-8CD6-FFA4-E537-7683901CD891}"/>
              </a:ext>
            </a:extLst>
          </p:cNvPr>
          <p:cNvSpPr txBox="1"/>
          <p:nvPr/>
        </p:nvSpPr>
        <p:spPr>
          <a:xfrm>
            <a:off x="4414837" y="4907040"/>
            <a:ext cx="2160149" cy="1600438"/>
          </a:xfrm>
          <a:prstGeom prst="rect">
            <a:avLst/>
          </a:prstGeom>
          <a:noFill/>
        </p:spPr>
        <p:txBody>
          <a:bodyPr wrap="square" rtlCol="0">
            <a:spAutoFit/>
          </a:bodyPr>
          <a:lstStyle/>
          <a:p>
            <a:r>
              <a:rPr lang="en-US" sz="1400" dirty="0"/>
              <a:t>6.Forbes</a:t>
            </a:r>
          </a:p>
          <a:p>
            <a:r>
              <a:rPr lang="en-US" sz="1400" dirty="0"/>
              <a:t>5.Bloody Bay</a:t>
            </a:r>
          </a:p>
          <a:p>
            <a:r>
              <a:rPr lang="en-US" sz="1400" dirty="0"/>
              <a:t>4.Marina</a:t>
            </a:r>
          </a:p>
          <a:p>
            <a:r>
              <a:rPr lang="en-US" sz="1400" dirty="0"/>
              <a:t>3.Government Docks</a:t>
            </a:r>
          </a:p>
          <a:p>
            <a:r>
              <a:rPr lang="en-US" sz="1400" dirty="0"/>
              <a:t>2.Issac Bay</a:t>
            </a:r>
          </a:p>
          <a:p>
            <a:r>
              <a:rPr lang="en-US" sz="1400" dirty="0"/>
              <a:t>1.Main Channel </a:t>
            </a:r>
          </a:p>
          <a:p>
            <a:r>
              <a:rPr lang="en-US" sz="1400" dirty="0"/>
              <a:t>(control)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59" descr="wah">
            <a:extLst>
              <a:ext uri="{FF2B5EF4-FFF2-40B4-BE49-F238E27FC236}">
                <a16:creationId xmlns:a16="http://schemas.microsoft.com/office/drawing/2014/main" id="{8D5766DF-CBF0-CF37-6EFD-74DF88457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02"/>
          <a:stretch>
            <a:fillRect/>
          </a:stretch>
        </p:blipFill>
        <p:spPr bwMode="auto">
          <a:xfrm>
            <a:off x="5595938" y="1285876"/>
            <a:ext cx="4754562" cy="35591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0" name="Line 5">
            <a:extLst>
              <a:ext uri="{FF2B5EF4-FFF2-40B4-BE49-F238E27FC236}">
                <a16:creationId xmlns:a16="http://schemas.microsoft.com/office/drawing/2014/main" id="{5539C211-405D-3396-E683-0C64160825B3}"/>
              </a:ext>
            </a:extLst>
          </p:cNvPr>
          <p:cNvSpPr>
            <a:spLocks noChangeShapeType="1"/>
          </p:cNvSpPr>
          <p:nvPr/>
        </p:nvSpPr>
        <p:spPr bwMode="auto">
          <a:xfrm flipV="1">
            <a:off x="6311900" y="5300663"/>
            <a:ext cx="0" cy="1223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12">
            <a:extLst>
              <a:ext uri="{FF2B5EF4-FFF2-40B4-BE49-F238E27FC236}">
                <a16:creationId xmlns:a16="http://schemas.microsoft.com/office/drawing/2014/main" id="{40792775-9283-4F8F-5D9A-FDB8C8C54660}"/>
              </a:ext>
            </a:extLst>
          </p:cNvPr>
          <p:cNvSpPr>
            <a:spLocks noChangeShapeType="1"/>
          </p:cNvSpPr>
          <p:nvPr/>
        </p:nvSpPr>
        <p:spPr bwMode="auto">
          <a:xfrm>
            <a:off x="6311900" y="5300663"/>
            <a:ext cx="4254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13">
            <a:extLst>
              <a:ext uri="{FF2B5EF4-FFF2-40B4-BE49-F238E27FC236}">
                <a16:creationId xmlns:a16="http://schemas.microsoft.com/office/drawing/2014/main" id="{1499CA39-722A-E093-2EE7-35CA7D64388A}"/>
              </a:ext>
            </a:extLst>
          </p:cNvPr>
          <p:cNvSpPr>
            <a:spLocks noChangeShapeType="1"/>
          </p:cNvSpPr>
          <p:nvPr/>
        </p:nvSpPr>
        <p:spPr bwMode="auto">
          <a:xfrm>
            <a:off x="6311901" y="6165850"/>
            <a:ext cx="4252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Line 14">
            <a:extLst>
              <a:ext uri="{FF2B5EF4-FFF2-40B4-BE49-F238E27FC236}">
                <a16:creationId xmlns:a16="http://schemas.microsoft.com/office/drawing/2014/main" id="{80887936-7256-C765-5CD6-28E44E9E45AB}"/>
              </a:ext>
            </a:extLst>
          </p:cNvPr>
          <p:cNvSpPr>
            <a:spLocks noChangeShapeType="1"/>
          </p:cNvSpPr>
          <p:nvPr/>
        </p:nvSpPr>
        <p:spPr bwMode="auto">
          <a:xfrm>
            <a:off x="8543925" y="6165851"/>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 name="Text Box 72">
            <a:extLst>
              <a:ext uri="{FF2B5EF4-FFF2-40B4-BE49-F238E27FC236}">
                <a16:creationId xmlns:a16="http://schemas.microsoft.com/office/drawing/2014/main" id="{31196AD5-BA88-5989-D237-D1B168FD0D68}"/>
              </a:ext>
            </a:extLst>
          </p:cNvPr>
          <p:cNvSpPr txBox="1">
            <a:spLocks noChangeArrowheads="1"/>
          </p:cNvSpPr>
          <p:nvPr/>
        </p:nvSpPr>
        <p:spPr bwMode="auto">
          <a:xfrm>
            <a:off x="6456363" y="5445125"/>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a:t>Location of Sampling Stations in Go Home Lake (left map) and Wah Wah Taysee</a:t>
            </a:r>
          </a:p>
        </p:txBody>
      </p:sp>
      <p:grpSp>
        <p:nvGrpSpPr>
          <p:cNvPr id="4106" name="Group 99">
            <a:extLst>
              <a:ext uri="{FF2B5EF4-FFF2-40B4-BE49-F238E27FC236}">
                <a16:creationId xmlns:a16="http://schemas.microsoft.com/office/drawing/2014/main" id="{48914C71-E857-FEA0-E8B3-C9CE0F554B3D}"/>
              </a:ext>
            </a:extLst>
          </p:cNvPr>
          <p:cNvGrpSpPr>
            <a:grpSpLocks/>
          </p:cNvGrpSpPr>
          <p:nvPr/>
        </p:nvGrpSpPr>
        <p:grpSpPr bwMode="auto">
          <a:xfrm>
            <a:off x="1652588" y="836613"/>
            <a:ext cx="8913812" cy="5700712"/>
            <a:chOff x="81" y="527"/>
            <a:chExt cx="5615" cy="3591"/>
          </a:xfrm>
        </p:grpSpPr>
        <p:sp>
          <p:nvSpPr>
            <p:cNvPr id="4142" name="Rectangle 6">
              <a:extLst>
                <a:ext uri="{FF2B5EF4-FFF2-40B4-BE49-F238E27FC236}">
                  <a16:creationId xmlns:a16="http://schemas.microsoft.com/office/drawing/2014/main" id="{EC0D0E0D-FB48-28CC-5A28-0E91308599B3}"/>
                </a:ext>
              </a:extLst>
            </p:cNvPr>
            <p:cNvSpPr>
              <a:spLocks noChangeArrowheads="1"/>
            </p:cNvSpPr>
            <p:nvPr/>
          </p:nvSpPr>
          <p:spPr bwMode="auto">
            <a:xfrm>
              <a:off x="81" y="527"/>
              <a:ext cx="5615" cy="359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grpSp>
          <p:nvGrpSpPr>
            <p:cNvPr id="4143" name="Group 98">
              <a:extLst>
                <a:ext uri="{FF2B5EF4-FFF2-40B4-BE49-F238E27FC236}">
                  <a16:creationId xmlns:a16="http://schemas.microsoft.com/office/drawing/2014/main" id="{5932CC47-FDF2-AE71-44F8-D54AEA7A2B9B}"/>
                </a:ext>
              </a:extLst>
            </p:cNvPr>
            <p:cNvGrpSpPr>
              <a:grpSpLocks/>
            </p:cNvGrpSpPr>
            <p:nvPr/>
          </p:nvGrpSpPr>
          <p:grpSpPr bwMode="auto">
            <a:xfrm>
              <a:off x="89" y="3657"/>
              <a:ext cx="1340" cy="453"/>
              <a:chOff x="89" y="3657"/>
              <a:chExt cx="1340" cy="453"/>
            </a:xfrm>
          </p:grpSpPr>
          <p:sp>
            <p:nvSpPr>
              <p:cNvPr id="4144" name="Text Box 7">
                <a:extLst>
                  <a:ext uri="{FF2B5EF4-FFF2-40B4-BE49-F238E27FC236}">
                    <a16:creationId xmlns:a16="http://schemas.microsoft.com/office/drawing/2014/main" id="{0752D03A-04C5-AEF1-EFF7-7B0D3CD95FF6}"/>
                  </a:ext>
                </a:extLst>
              </p:cNvPr>
              <p:cNvSpPr txBox="1">
                <a:spLocks noChangeArrowheads="1"/>
              </p:cNvSpPr>
              <p:nvPr/>
            </p:nvSpPr>
            <p:spPr bwMode="auto">
              <a:xfrm>
                <a:off x="158" y="3657"/>
                <a:ext cx="10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LEGEND</a:t>
                </a:r>
              </a:p>
            </p:txBody>
          </p:sp>
          <p:grpSp>
            <p:nvGrpSpPr>
              <p:cNvPr id="4145" name="Group 8">
                <a:extLst>
                  <a:ext uri="{FF2B5EF4-FFF2-40B4-BE49-F238E27FC236}">
                    <a16:creationId xmlns:a16="http://schemas.microsoft.com/office/drawing/2014/main" id="{9F9D3F51-4505-2116-F13C-5751CC8906D9}"/>
                  </a:ext>
                </a:extLst>
              </p:cNvPr>
              <p:cNvGrpSpPr>
                <a:grpSpLocks/>
              </p:cNvGrpSpPr>
              <p:nvPr/>
            </p:nvGrpSpPr>
            <p:grpSpPr bwMode="auto">
              <a:xfrm>
                <a:off x="204" y="3884"/>
                <a:ext cx="363" cy="173"/>
                <a:chOff x="220" y="3736"/>
                <a:chExt cx="363" cy="173"/>
              </a:xfrm>
            </p:grpSpPr>
            <p:sp>
              <p:nvSpPr>
                <p:cNvPr id="4150" name="Oval 9">
                  <a:extLst>
                    <a:ext uri="{FF2B5EF4-FFF2-40B4-BE49-F238E27FC236}">
                      <a16:creationId xmlns:a16="http://schemas.microsoft.com/office/drawing/2014/main" id="{4D780D42-0854-745C-D234-FD289E750AE6}"/>
                    </a:ext>
                  </a:extLst>
                </p:cNvPr>
                <p:cNvSpPr>
                  <a:spLocks noChangeArrowheads="1"/>
                </p:cNvSpPr>
                <p:nvPr/>
              </p:nvSpPr>
              <p:spPr bwMode="auto">
                <a:xfrm>
                  <a:off x="249" y="374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51" name="Text Box 10">
                  <a:extLst>
                    <a:ext uri="{FF2B5EF4-FFF2-40B4-BE49-F238E27FC236}">
                      <a16:creationId xmlns:a16="http://schemas.microsoft.com/office/drawing/2014/main" id="{A3B2C94C-22A5-1BDB-2F62-ED30B2C0CDF2}"/>
                    </a:ext>
                  </a:extLst>
                </p:cNvPr>
                <p:cNvSpPr txBox="1">
                  <a:spLocks noChangeArrowheads="1"/>
                </p:cNvSpPr>
                <p:nvPr/>
              </p:nvSpPr>
              <p:spPr bwMode="auto">
                <a:xfrm>
                  <a:off x="220" y="3736"/>
                  <a:ext cx="3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1</a:t>
                  </a:r>
                </a:p>
              </p:txBody>
            </p:sp>
          </p:grpSp>
          <p:sp>
            <p:nvSpPr>
              <p:cNvPr id="4146" name="Text Box 11">
                <a:extLst>
                  <a:ext uri="{FF2B5EF4-FFF2-40B4-BE49-F238E27FC236}">
                    <a16:creationId xmlns:a16="http://schemas.microsoft.com/office/drawing/2014/main" id="{388AF4D5-B700-9982-70A0-08A07F8A5F74}"/>
                  </a:ext>
                </a:extLst>
              </p:cNvPr>
              <p:cNvSpPr txBox="1">
                <a:spLocks noChangeArrowheads="1"/>
              </p:cNvSpPr>
              <p:nvPr/>
            </p:nvSpPr>
            <p:spPr bwMode="auto">
              <a:xfrm>
                <a:off x="431" y="3884"/>
                <a:ext cx="9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Sampling Station</a:t>
                </a:r>
              </a:p>
            </p:txBody>
          </p:sp>
          <p:grpSp>
            <p:nvGrpSpPr>
              <p:cNvPr id="4147" name="Group 97">
                <a:extLst>
                  <a:ext uri="{FF2B5EF4-FFF2-40B4-BE49-F238E27FC236}">
                    <a16:creationId xmlns:a16="http://schemas.microsoft.com/office/drawing/2014/main" id="{79FE41B3-3819-B7A1-6D50-4B87D7F90CB7}"/>
                  </a:ext>
                </a:extLst>
              </p:cNvPr>
              <p:cNvGrpSpPr>
                <a:grpSpLocks/>
              </p:cNvGrpSpPr>
              <p:nvPr/>
            </p:nvGrpSpPr>
            <p:grpSpPr bwMode="auto">
              <a:xfrm>
                <a:off x="89" y="3657"/>
                <a:ext cx="1294" cy="453"/>
                <a:chOff x="89" y="3657"/>
                <a:chExt cx="1294" cy="453"/>
              </a:xfrm>
            </p:grpSpPr>
            <p:sp>
              <p:nvSpPr>
                <p:cNvPr id="4148" name="Line 95">
                  <a:extLst>
                    <a:ext uri="{FF2B5EF4-FFF2-40B4-BE49-F238E27FC236}">
                      <a16:creationId xmlns:a16="http://schemas.microsoft.com/office/drawing/2014/main" id="{CF80EEF1-6B91-BF17-1E96-6C9CAD1EB13A}"/>
                    </a:ext>
                  </a:extLst>
                </p:cNvPr>
                <p:cNvSpPr>
                  <a:spLocks noChangeShapeType="1"/>
                </p:cNvSpPr>
                <p:nvPr/>
              </p:nvSpPr>
              <p:spPr bwMode="auto">
                <a:xfrm>
                  <a:off x="89" y="3657"/>
                  <a:ext cx="12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9" name="Line 96">
                  <a:extLst>
                    <a:ext uri="{FF2B5EF4-FFF2-40B4-BE49-F238E27FC236}">
                      <a16:creationId xmlns:a16="http://schemas.microsoft.com/office/drawing/2014/main" id="{CD60DDA5-9CC7-CAB5-1955-E53D71263745}"/>
                    </a:ext>
                  </a:extLst>
                </p:cNvPr>
                <p:cNvSpPr>
                  <a:spLocks noChangeShapeType="1"/>
                </p:cNvSpPr>
                <p:nvPr/>
              </p:nvSpPr>
              <p:spPr bwMode="auto">
                <a:xfrm>
                  <a:off x="1383" y="365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4107" name="Text Box 116">
            <a:extLst>
              <a:ext uri="{FF2B5EF4-FFF2-40B4-BE49-F238E27FC236}">
                <a16:creationId xmlns:a16="http://schemas.microsoft.com/office/drawing/2014/main" id="{08AA2001-D6E6-14BA-46B1-0B6832BC5EA1}"/>
              </a:ext>
            </a:extLst>
          </p:cNvPr>
          <p:cNvSpPr txBox="1">
            <a:spLocks noChangeArrowheads="1"/>
          </p:cNvSpPr>
          <p:nvPr/>
        </p:nvSpPr>
        <p:spPr bwMode="auto">
          <a:xfrm>
            <a:off x="6672264" y="6237289"/>
            <a:ext cx="170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Map 6.3.7 and 6.3.5</a:t>
            </a:r>
          </a:p>
        </p:txBody>
      </p:sp>
      <p:grpSp>
        <p:nvGrpSpPr>
          <p:cNvPr id="4114" name="Group 153">
            <a:extLst>
              <a:ext uri="{FF2B5EF4-FFF2-40B4-BE49-F238E27FC236}">
                <a16:creationId xmlns:a16="http://schemas.microsoft.com/office/drawing/2014/main" id="{7360A5E7-C6E6-5696-794B-BB01A38FC780}"/>
              </a:ext>
            </a:extLst>
          </p:cNvPr>
          <p:cNvGrpSpPr>
            <a:grpSpLocks/>
          </p:cNvGrpSpPr>
          <p:nvPr/>
        </p:nvGrpSpPr>
        <p:grpSpPr bwMode="auto">
          <a:xfrm>
            <a:off x="8239125" y="3929064"/>
            <a:ext cx="452438" cy="244475"/>
            <a:chOff x="534" y="2786"/>
            <a:chExt cx="285" cy="154"/>
          </a:xfrm>
        </p:grpSpPr>
        <p:sp>
          <p:nvSpPr>
            <p:cNvPr id="4128" name="Oval 154">
              <a:extLst>
                <a:ext uri="{FF2B5EF4-FFF2-40B4-BE49-F238E27FC236}">
                  <a16:creationId xmlns:a16="http://schemas.microsoft.com/office/drawing/2014/main" id="{5766219F-4F90-05B6-9EAC-551BBC43546D}"/>
                </a:ext>
              </a:extLst>
            </p:cNvPr>
            <p:cNvSpPr>
              <a:spLocks noChangeArrowheads="1"/>
            </p:cNvSpPr>
            <p:nvPr/>
          </p:nvSpPr>
          <p:spPr bwMode="auto">
            <a:xfrm>
              <a:off x="534" y="2786"/>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29" name="Text Box 155">
              <a:extLst>
                <a:ext uri="{FF2B5EF4-FFF2-40B4-BE49-F238E27FC236}">
                  <a16:creationId xmlns:a16="http://schemas.microsoft.com/office/drawing/2014/main" id="{7EDCF5E6-8245-6E79-129D-BD64F87F4206}"/>
                </a:ext>
              </a:extLst>
            </p:cNvPr>
            <p:cNvSpPr txBox="1">
              <a:spLocks noChangeArrowheads="1"/>
            </p:cNvSpPr>
            <p:nvPr/>
          </p:nvSpPr>
          <p:spPr bwMode="auto">
            <a:xfrm>
              <a:off x="534" y="2786"/>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4</a:t>
              </a:r>
            </a:p>
          </p:txBody>
        </p:sp>
      </p:grpSp>
      <p:grpSp>
        <p:nvGrpSpPr>
          <p:cNvPr id="4115" name="Group 156">
            <a:extLst>
              <a:ext uri="{FF2B5EF4-FFF2-40B4-BE49-F238E27FC236}">
                <a16:creationId xmlns:a16="http://schemas.microsoft.com/office/drawing/2014/main" id="{FFD98257-A9D5-46B8-5F63-95059A287BD9}"/>
              </a:ext>
            </a:extLst>
          </p:cNvPr>
          <p:cNvGrpSpPr>
            <a:grpSpLocks/>
          </p:cNvGrpSpPr>
          <p:nvPr/>
        </p:nvGrpSpPr>
        <p:grpSpPr bwMode="auto">
          <a:xfrm>
            <a:off x="7881939" y="3714751"/>
            <a:ext cx="452437" cy="244475"/>
            <a:chOff x="1156" y="2160"/>
            <a:chExt cx="285" cy="154"/>
          </a:xfrm>
        </p:grpSpPr>
        <p:sp>
          <p:nvSpPr>
            <p:cNvPr id="4126" name="Oval 157">
              <a:extLst>
                <a:ext uri="{FF2B5EF4-FFF2-40B4-BE49-F238E27FC236}">
                  <a16:creationId xmlns:a16="http://schemas.microsoft.com/office/drawing/2014/main" id="{4B05B911-22D4-0BF4-8D76-C3BC1EF2D89E}"/>
                </a:ext>
              </a:extLst>
            </p:cNvPr>
            <p:cNvSpPr>
              <a:spLocks noChangeArrowheads="1"/>
            </p:cNvSpPr>
            <p:nvPr/>
          </p:nvSpPr>
          <p:spPr bwMode="auto">
            <a:xfrm>
              <a:off x="1174" y="2169"/>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27" name="Text Box 158">
              <a:extLst>
                <a:ext uri="{FF2B5EF4-FFF2-40B4-BE49-F238E27FC236}">
                  <a16:creationId xmlns:a16="http://schemas.microsoft.com/office/drawing/2014/main" id="{CCFBC01F-19CB-F651-7C8C-78B8DCF84B6D}"/>
                </a:ext>
              </a:extLst>
            </p:cNvPr>
            <p:cNvSpPr txBox="1">
              <a:spLocks noChangeArrowheads="1"/>
            </p:cNvSpPr>
            <p:nvPr/>
          </p:nvSpPr>
          <p:spPr bwMode="auto">
            <a:xfrm>
              <a:off x="1156" y="2160"/>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2</a:t>
              </a:r>
            </a:p>
          </p:txBody>
        </p:sp>
      </p:grpSp>
      <p:sp>
        <p:nvSpPr>
          <p:cNvPr id="4116" name="Text Box 161">
            <a:extLst>
              <a:ext uri="{FF2B5EF4-FFF2-40B4-BE49-F238E27FC236}">
                <a16:creationId xmlns:a16="http://schemas.microsoft.com/office/drawing/2014/main" id="{AC4B2EE0-9278-8BBF-3230-FE2D2EA5938E}"/>
              </a:ext>
            </a:extLst>
          </p:cNvPr>
          <p:cNvSpPr txBox="1">
            <a:spLocks noChangeArrowheads="1"/>
          </p:cNvSpPr>
          <p:nvPr/>
        </p:nvSpPr>
        <p:spPr bwMode="auto">
          <a:xfrm>
            <a:off x="7608888" y="4941888"/>
            <a:ext cx="2768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800"/>
              <a:t>Source: Google Earth, 2007 (under Corporate License)</a:t>
            </a:r>
          </a:p>
        </p:txBody>
      </p:sp>
      <p:sp>
        <p:nvSpPr>
          <p:cNvPr id="4117" name="Oval 157">
            <a:extLst>
              <a:ext uri="{FF2B5EF4-FFF2-40B4-BE49-F238E27FC236}">
                <a16:creationId xmlns:a16="http://schemas.microsoft.com/office/drawing/2014/main" id="{E4004DF8-31E3-058B-CFB1-FBC0A51B91BB}"/>
              </a:ext>
            </a:extLst>
          </p:cNvPr>
          <p:cNvSpPr>
            <a:spLocks noChangeArrowheads="1"/>
          </p:cNvSpPr>
          <p:nvPr/>
        </p:nvSpPr>
        <p:spPr bwMode="auto">
          <a:xfrm>
            <a:off x="7810500" y="2500313"/>
            <a:ext cx="215900" cy="2159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18" name="TextBox 50">
            <a:extLst>
              <a:ext uri="{FF2B5EF4-FFF2-40B4-BE49-F238E27FC236}">
                <a16:creationId xmlns:a16="http://schemas.microsoft.com/office/drawing/2014/main" id="{3766DCBD-C242-63C3-5795-626CD5E9F982}"/>
              </a:ext>
            </a:extLst>
          </p:cNvPr>
          <p:cNvSpPr txBox="1">
            <a:spLocks noChangeArrowheads="1"/>
          </p:cNvSpPr>
          <p:nvPr/>
        </p:nvSpPr>
        <p:spPr bwMode="auto">
          <a:xfrm>
            <a:off x="7810501" y="2500313"/>
            <a:ext cx="142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000"/>
              <a:t>1</a:t>
            </a:r>
          </a:p>
        </p:txBody>
      </p:sp>
      <p:sp>
        <p:nvSpPr>
          <p:cNvPr id="4119" name="TextBox 52">
            <a:extLst>
              <a:ext uri="{FF2B5EF4-FFF2-40B4-BE49-F238E27FC236}">
                <a16:creationId xmlns:a16="http://schemas.microsoft.com/office/drawing/2014/main" id="{D5D9E610-7BCF-A05B-6F6E-21379658F7D4}"/>
              </a:ext>
            </a:extLst>
          </p:cNvPr>
          <p:cNvSpPr txBox="1">
            <a:spLocks noChangeArrowheads="1"/>
          </p:cNvSpPr>
          <p:nvPr/>
        </p:nvSpPr>
        <p:spPr bwMode="auto">
          <a:xfrm>
            <a:off x="7810501" y="3286126"/>
            <a:ext cx="142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000"/>
              <a:t>1</a:t>
            </a:r>
          </a:p>
        </p:txBody>
      </p:sp>
      <p:sp>
        <p:nvSpPr>
          <p:cNvPr id="4120" name="Oval 157">
            <a:extLst>
              <a:ext uri="{FF2B5EF4-FFF2-40B4-BE49-F238E27FC236}">
                <a16:creationId xmlns:a16="http://schemas.microsoft.com/office/drawing/2014/main" id="{F69CF5AD-B041-5D76-E4A7-A63A5AD3380F}"/>
              </a:ext>
            </a:extLst>
          </p:cNvPr>
          <p:cNvSpPr>
            <a:spLocks noChangeArrowheads="1"/>
          </p:cNvSpPr>
          <p:nvPr/>
        </p:nvSpPr>
        <p:spPr bwMode="auto">
          <a:xfrm>
            <a:off x="7667625" y="3571875"/>
            <a:ext cx="215900" cy="2159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21" name="TextBox 54">
            <a:extLst>
              <a:ext uri="{FF2B5EF4-FFF2-40B4-BE49-F238E27FC236}">
                <a16:creationId xmlns:a16="http://schemas.microsoft.com/office/drawing/2014/main" id="{0B6F4117-AB99-572D-85DC-B859DAB9D624}"/>
              </a:ext>
            </a:extLst>
          </p:cNvPr>
          <p:cNvSpPr txBox="1">
            <a:spLocks noChangeArrowheads="1"/>
          </p:cNvSpPr>
          <p:nvPr/>
        </p:nvSpPr>
        <p:spPr bwMode="auto">
          <a:xfrm>
            <a:off x="7685089" y="3549651"/>
            <a:ext cx="142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000"/>
              <a:t>3</a:t>
            </a:r>
          </a:p>
        </p:txBody>
      </p:sp>
      <p:sp>
        <p:nvSpPr>
          <p:cNvPr id="4122" name="Oval 157">
            <a:extLst>
              <a:ext uri="{FF2B5EF4-FFF2-40B4-BE49-F238E27FC236}">
                <a16:creationId xmlns:a16="http://schemas.microsoft.com/office/drawing/2014/main" id="{7D4E624F-9BDA-A067-42F4-C5EB77F37D7A}"/>
              </a:ext>
            </a:extLst>
          </p:cNvPr>
          <p:cNvSpPr>
            <a:spLocks noChangeArrowheads="1"/>
          </p:cNvSpPr>
          <p:nvPr/>
        </p:nvSpPr>
        <p:spPr bwMode="auto">
          <a:xfrm>
            <a:off x="8096250" y="3000375"/>
            <a:ext cx="215900" cy="2159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23" name="TextBox 56">
            <a:extLst>
              <a:ext uri="{FF2B5EF4-FFF2-40B4-BE49-F238E27FC236}">
                <a16:creationId xmlns:a16="http://schemas.microsoft.com/office/drawing/2014/main" id="{53CAC2A6-7EAB-157C-4B2E-182B4A327F04}"/>
              </a:ext>
            </a:extLst>
          </p:cNvPr>
          <p:cNvSpPr txBox="1">
            <a:spLocks noChangeArrowheads="1"/>
          </p:cNvSpPr>
          <p:nvPr/>
        </p:nvSpPr>
        <p:spPr bwMode="auto">
          <a:xfrm>
            <a:off x="8096251" y="3000376"/>
            <a:ext cx="142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000"/>
              <a:t>5</a:t>
            </a:r>
          </a:p>
        </p:txBody>
      </p:sp>
      <p:sp>
        <p:nvSpPr>
          <p:cNvPr id="4124" name="Oval 157">
            <a:extLst>
              <a:ext uri="{FF2B5EF4-FFF2-40B4-BE49-F238E27FC236}">
                <a16:creationId xmlns:a16="http://schemas.microsoft.com/office/drawing/2014/main" id="{8A80FDF2-D340-1292-F959-D03B10F1492E}"/>
              </a:ext>
            </a:extLst>
          </p:cNvPr>
          <p:cNvSpPr>
            <a:spLocks noChangeArrowheads="1"/>
          </p:cNvSpPr>
          <p:nvPr/>
        </p:nvSpPr>
        <p:spPr bwMode="auto">
          <a:xfrm>
            <a:off x="7810500" y="2857500"/>
            <a:ext cx="215900" cy="2159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4125" name="TextBox 58">
            <a:extLst>
              <a:ext uri="{FF2B5EF4-FFF2-40B4-BE49-F238E27FC236}">
                <a16:creationId xmlns:a16="http://schemas.microsoft.com/office/drawing/2014/main" id="{BA29894A-57AF-A94B-8462-2C43A9D667B3}"/>
              </a:ext>
            </a:extLst>
          </p:cNvPr>
          <p:cNvSpPr txBox="1">
            <a:spLocks noChangeArrowheads="1"/>
          </p:cNvSpPr>
          <p:nvPr/>
        </p:nvSpPr>
        <p:spPr bwMode="auto">
          <a:xfrm>
            <a:off x="7810501" y="2857501"/>
            <a:ext cx="142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000"/>
              <a:t>6</a:t>
            </a:r>
          </a:p>
        </p:txBody>
      </p:sp>
      <p:sp>
        <p:nvSpPr>
          <p:cNvPr id="5" name="TextBox 4">
            <a:extLst>
              <a:ext uri="{FF2B5EF4-FFF2-40B4-BE49-F238E27FC236}">
                <a16:creationId xmlns:a16="http://schemas.microsoft.com/office/drawing/2014/main" id="{187F5883-5C7E-D68D-B2CD-3E68EDE027FE}"/>
              </a:ext>
            </a:extLst>
          </p:cNvPr>
          <p:cNvSpPr txBox="1"/>
          <p:nvPr/>
        </p:nvSpPr>
        <p:spPr>
          <a:xfrm>
            <a:off x="1816246" y="1863587"/>
            <a:ext cx="6094268" cy="1754326"/>
          </a:xfrm>
          <a:prstGeom prst="rect">
            <a:avLst/>
          </a:prstGeom>
          <a:noFill/>
        </p:spPr>
        <p:txBody>
          <a:bodyPr wrap="square">
            <a:spAutoFit/>
          </a:bodyPr>
          <a:lstStyle/>
          <a:p>
            <a:r>
              <a:rPr lang="en-US" dirty="0"/>
              <a:t>1.	King Bay Marina</a:t>
            </a:r>
          </a:p>
          <a:p>
            <a:r>
              <a:rPr lang="en-US" dirty="0"/>
              <a:t>2.	Indian Harbour</a:t>
            </a:r>
          </a:p>
          <a:p>
            <a:r>
              <a:rPr lang="en-US" dirty="0"/>
              <a:t>3.	American Camp</a:t>
            </a:r>
          </a:p>
          <a:p>
            <a:r>
              <a:rPr lang="en-US" dirty="0"/>
              <a:t>4.	Popular Mooring Site</a:t>
            </a:r>
          </a:p>
          <a:p>
            <a:r>
              <a:rPr lang="en-US" dirty="0"/>
              <a:t>5.	Loriman</a:t>
            </a:r>
          </a:p>
          <a:p>
            <a:r>
              <a:rPr lang="en-US" dirty="0"/>
              <a:t>6.	Control Site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4AAB34-CD70-E916-26BF-B77801F77A7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44833" y="1"/>
            <a:ext cx="10245846" cy="6857999"/>
          </a:xfrm>
          <a:prstGeom prst="rect">
            <a:avLst/>
          </a:prstGeom>
        </p:spPr>
      </p:pic>
      <p:sp>
        <p:nvSpPr>
          <p:cNvPr id="10" name="FadeOverlay">
            <a:extLst>
              <a:ext uri="{FF2B5EF4-FFF2-40B4-BE49-F238E27FC236}">
                <a16:creationId xmlns:a16="http://schemas.microsoft.com/office/drawing/2014/main" id="{B2C3D4E5-F6A7-8901-BCDE-F12345678901}"/>
              </a:ext>
            </a:extLst>
          </p:cNvPr>
          <p:cNvSpPr/>
          <p:nvPr/>
        </p:nvSpPr>
        <p:spPr>
          <a:xfrm>
            <a:off x="2500000" y="0"/>
            <a:ext cx="6800000" cy="6858000"/>
          </a:xfrm>
          <a:prstGeom prst="rect">
            <a:avLst/>
          </a:prstGeom>
          <a:gradFill>
            <a:gsLst>
              <a:gs pos="0">
                <a:srgbClr val="FFFFFF">
                  <a:alpha val="0"/>
                </a:srgbClr>
              </a:gs>
              <a:gs pos="15000">
                <a:srgbClr val="FFFFFF">
                  <a:alpha val="35000"/>
                </a:srgbClr>
              </a:gs>
              <a:gs pos="32000">
                <a:srgbClr val="FFFFFF">
                  <a:alpha val="75000"/>
                </a:srgbClr>
              </a:gs>
              <a:gs pos="48000">
                <a:srgbClr val="FFFFFF"/>
              </a:gs>
              <a:gs pos="100000">
                <a:srgbClr val="FFFFFF"/>
              </a:gs>
            </a:gsLst>
            <a:lin ang="10800000" scaled="0"/>
          </a:gradFill>
          <a:ln>
            <a:noFill/>
          </a:ln>
        </p:spPr>
        <p:txBody>
          <a:bodyPr rtlCol="0" anchor="ctr"/>
          <a:lstStyle/>
          <a:p>
            <a:pPr algn="ctr"/>
            <a:endParaRPr lang="en-US"/>
          </a:p>
        </p:txBody>
      </p:sp>
      <p:sp>
        <p:nvSpPr>
          <p:cNvPr id="4" name="TextBox 3">
            <a:extLst>
              <a:ext uri="{FF2B5EF4-FFF2-40B4-BE49-F238E27FC236}">
                <a16:creationId xmlns:a16="http://schemas.microsoft.com/office/drawing/2014/main" id="{BF31C0A7-69F4-E403-FCD5-C85146583045}"/>
              </a:ext>
            </a:extLst>
          </p:cNvPr>
          <p:cNvSpPr txBox="1"/>
          <p:nvPr/>
        </p:nvSpPr>
        <p:spPr>
          <a:xfrm>
            <a:off x="108857" y="225526"/>
            <a:ext cx="6557757" cy="5785238"/>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900" b="1"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Background:</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800" b="1"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800" b="1"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800" b="1"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900" b="1" dirty="0">
                <a:solidFill>
                  <a:schemeClr val="tx1">
                    <a:alpha val="80000"/>
                  </a:schemeClr>
                </a:solidFill>
                <a:latin typeface="Aptos" panose="02110004020202020204"/>
              </a:rPr>
              <a:t>Kim Schiefer</a:t>
            </a:r>
            <a:endParaRPr kumimoji="0" lang="en-US" sz="2900" b="1"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R="0" lvl="0" algn="l" defTabSz="914400" rtl="0" eaLnBrk="1" fontAlgn="auto" latinLnBrk="0" hangingPunct="1">
              <a:lnSpc>
                <a:spcPct val="90000"/>
              </a:lnSpc>
              <a:spcBef>
                <a:spcPct val="0"/>
              </a:spcBef>
              <a:spcAft>
                <a:spcPts val="600"/>
              </a:spcAft>
              <a:buClrTx/>
              <a:buSzTx/>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2400" dirty="0">
                <a:solidFill>
                  <a:schemeClr val="tx1">
                    <a:alpha val="80000"/>
                  </a:schemeClr>
                </a:solidFill>
                <a:latin typeface="Aptos" panose="02110004020202020204"/>
              </a:rPr>
              <a:t>Lifelong</a:t>
            </a:r>
            <a:r>
              <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 connection to Georgian Bay</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University of Guelph, M.Sc.</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2400" dirty="0">
                <a:solidFill>
                  <a:schemeClr val="tx1">
                    <a:alpha val="80000"/>
                  </a:schemeClr>
                </a:solidFill>
                <a:latin typeface="Aptos" panose="02110004020202020204"/>
              </a:rPr>
              <a:t>Bacteriological water quality nearshore waters Georgian Bay</a:t>
            </a:r>
            <a:endPar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Volunteer Water Quality Monitoring Program</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Bluewater Biosciences Inc.</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alpha val="80000"/>
                  </a:schemeClr>
                </a:solidFill>
                <a:effectLst/>
                <a:uLnTx/>
                <a:uFillTx/>
                <a:latin typeface="Aptos" panose="02110004020202020204"/>
                <a:ea typeface="+mn-ea"/>
                <a:cs typeface="+mn-cs"/>
              </a:rPr>
              <a:t>Program Manager - Water Quality Monitoring Program</a:t>
            </a:r>
          </a:p>
        </p:txBody>
      </p:sp>
      <p:sp>
        <p:nvSpPr>
          <p:cNvPr id="9" name="TextBox 8">
            <a:extLst>
              <a:ext uri="{FF2B5EF4-FFF2-40B4-BE49-F238E27FC236}">
                <a16:creationId xmlns:a16="http://schemas.microsoft.com/office/drawing/2014/main" id="{A9F73DF6-0B8B-99A2-ECE4-4B7278A6022E}"/>
              </a:ext>
            </a:extLst>
          </p:cNvPr>
          <p:cNvSpPr txBox="1"/>
          <p:nvPr/>
        </p:nvSpPr>
        <p:spPr>
          <a:xfrm>
            <a:off x="1631505" y="10727546"/>
            <a:ext cx="10245847" cy="230832"/>
          </a:xfrm>
          <a:prstGeom prst="rect">
            <a:avLst/>
          </a:prstGeom>
          <a:noFill/>
        </p:spPr>
        <p:txBody>
          <a:bodyPr wrap="square" rtlCol="0">
            <a:spAutoFit/>
          </a:bodyPr>
          <a:lstStyle/>
          <a:p>
            <a:r>
              <a:rPr lang="en-US" sz="900">
                <a:hlinkClick r:id="rId3" tooltip="https://huffingtonpost19.blogspot.com/2015/01/7-explorers-name-most-beautiful-place.htm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423415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a:extLst>
              <a:ext uri="{FF2B5EF4-FFF2-40B4-BE49-F238E27FC236}">
                <a16:creationId xmlns:a16="http://schemas.microsoft.com/office/drawing/2014/main" id="{A33426CA-D43A-110F-4EFA-50FDA86B631F}"/>
              </a:ext>
            </a:extLst>
          </p:cNvPr>
          <p:cNvGrpSpPr>
            <a:grpSpLocks/>
          </p:cNvGrpSpPr>
          <p:nvPr/>
        </p:nvGrpSpPr>
        <p:grpSpPr bwMode="auto">
          <a:xfrm>
            <a:off x="1652588" y="836613"/>
            <a:ext cx="8913812" cy="5700712"/>
            <a:chOff x="81" y="527"/>
            <a:chExt cx="5615" cy="3591"/>
          </a:xfrm>
        </p:grpSpPr>
        <p:sp>
          <p:nvSpPr>
            <p:cNvPr id="3146" name="Line 5">
              <a:extLst>
                <a:ext uri="{FF2B5EF4-FFF2-40B4-BE49-F238E27FC236}">
                  <a16:creationId xmlns:a16="http://schemas.microsoft.com/office/drawing/2014/main" id="{BA4D3ED1-99C5-26CA-E51A-B9DBBBB75A43}"/>
                </a:ext>
              </a:extLst>
            </p:cNvPr>
            <p:cNvSpPr>
              <a:spLocks noChangeShapeType="1"/>
            </p:cNvSpPr>
            <p:nvPr/>
          </p:nvSpPr>
          <p:spPr bwMode="auto">
            <a:xfrm>
              <a:off x="1746" y="3385"/>
              <a:ext cx="0" cy="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7" name="Line 6">
              <a:extLst>
                <a:ext uri="{FF2B5EF4-FFF2-40B4-BE49-F238E27FC236}">
                  <a16:creationId xmlns:a16="http://schemas.microsoft.com/office/drawing/2014/main" id="{99B61175-00F7-A8BD-75AD-0DD3BDD3104A}"/>
                </a:ext>
              </a:extLst>
            </p:cNvPr>
            <p:cNvSpPr>
              <a:spLocks noChangeShapeType="1"/>
            </p:cNvSpPr>
            <p:nvPr/>
          </p:nvSpPr>
          <p:spPr bwMode="auto">
            <a:xfrm>
              <a:off x="89" y="3377"/>
              <a:ext cx="165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8" name="Line 7">
              <a:extLst>
                <a:ext uri="{FF2B5EF4-FFF2-40B4-BE49-F238E27FC236}">
                  <a16:creationId xmlns:a16="http://schemas.microsoft.com/office/drawing/2014/main" id="{259775AE-2493-EE74-4EFF-BE0EC703D9ED}"/>
                </a:ext>
              </a:extLst>
            </p:cNvPr>
            <p:cNvSpPr>
              <a:spLocks noChangeShapeType="1"/>
            </p:cNvSpPr>
            <p:nvPr/>
          </p:nvSpPr>
          <p:spPr bwMode="auto">
            <a:xfrm flipV="1">
              <a:off x="3016" y="3339"/>
              <a:ext cx="0"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9" name="Rectangle 8">
              <a:extLst>
                <a:ext uri="{FF2B5EF4-FFF2-40B4-BE49-F238E27FC236}">
                  <a16:creationId xmlns:a16="http://schemas.microsoft.com/office/drawing/2014/main" id="{E77DB0D8-416E-9948-3CE3-04567A1AA2AF}"/>
                </a:ext>
              </a:extLst>
            </p:cNvPr>
            <p:cNvSpPr>
              <a:spLocks noChangeArrowheads="1"/>
            </p:cNvSpPr>
            <p:nvPr/>
          </p:nvSpPr>
          <p:spPr bwMode="auto">
            <a:xfrm>
              <a:off x="81" y="527"/>
              <a:ext cx="5615" cy="359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50" name="Text Box 9">
              <a:extLst>
                <a:ext uri="{FF2B5EF4-FFF2-40B4-BE49-F238E27FC236}">
                  <a16:creationId xmlns:a16="http://schemas.microsoft.com/office/drawing/2014/main" id="{B786D717-AF2D-1B90-B365-41EC0E263741}"/>
                </a:ext>
              </a:extLst>
            </p:cNvPr>
            <p:cNvSpPr txBox="1">
              <a:spLocks noChangeArrowheads="1"/>
            </p:cNvSpPr>
            <p:nvPr/>
          </p:nvSpPr>
          <p:spPr bwMode="auto">
            <a:xfrm>
              <a:off x="158" y="3475"/>
              <a:ext cx="10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LEGEND</a:t>
              </a:r>
            </a:p>
          </p:txBody>
        </p:sp>
        <p:grpSp>
          <p:nvGrpSpPr>
            <p:cNvPr id="3151" name="Group 10">
              <a:extLst>
                <a:ext uri="{FF2B5EF4-FFF2-40B4-BE49-F238E27FC236}">
                  <a16:creationId xmlns:a16="http://schemas.microsoft.com/office/drawing/2014/main" id="{5F1B7689-FF95-E901-A233-D58AFDD9E377}"/>
                </a:ext>
              </a:extLst>
            </p:cNvPr>
            <p:cNvGrpSpPr>
              <a:grpSpLocks/>
            </p:cNvGrpSpPr>
            <p:nvPr/>
          </p:nvGrpSpPr>
          <p:grpSpPr bwMode="auto">
            <a:xfrm>
              <a:off x="220" y="3736"/>
              <a:ext cx="363" cy="173"/>
              <a:chOff x="220" y="3736"/>
              <a:chExt cx="363" cy="173"/>
            </a:xfrm>
          </p:grpSpPr>
          <p:sp>
            <p:nvSpPr>
              <p:cNvPr id="3157" name="Oval 11">
                <a:extLst>
                  <a:ext uri="{FF2B5EF4-FFF2-40B4-BE49-F238E27FC236}">
                    <a16:creationId xmlns:a16="http://schemas.microsoft.com/office/drawing/2014/main" id="{DC13A547-B113-A9F6-3141-9679FFAB13D7}"/>
                  </a:ext>
                </a:extLst>
              </p:cNvPr>
              <p:cNvSpPr>
                <a:spLocks noChangeArrowheads="1"/>
              </p:cNvSpPr>
              <p:nvPr/>
            </p:nvSpPr>
            <p:spPr bwMode="auto">
              <a:xfrm>
                <a:off x="249" y="374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58" name="Text Box 12">
                <a:extLst>
                  <a:ext uri="{FF2B5EF4-FFF2-40B4-BE49-F238E27FC236}">
                    <a16:creationId xmlns:a16="http://schemas.microsoft.com/office/drawing/2014/main" id="{2D8AEFDE-A6E3-4E34-25F1-DB22A0937B98}"/>
                  </a:ext>
                </a:extLst>
              </p:cNvPr>
              <p:cNvSpPr txBox="1">
                <a:spLocks noChangeArrowheads="1"/>
              </p:cNvSpPr>
              <p:nvPr/>
            </p:nvSpPr>
            <p:spPr bwMode="auto">
              <a:xfrm>
                <a:off x="220" y="3736"/>
                <a:ext cx="3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1</a:t>
                </a:r>
              </a:p>
            </p:txBody>
          </p:sp>
        </p:grpSp>
        <p:sp>
          <p:nvSpPr>
            <p:cNvPr id="3152" name="Text Box 13">
              <a:extLst>
                <a:ext uri="{FF2B5EF4-FFF2-40B4-BE49-F238E27FC236}">
                  <a16:creationId xmlns:a16="http://schemas.microsoft.com/office/drawing/2014/main" id="{5B010D1B-739B-11A3-1C4D-A41F004475EE}"/>
                </a:ext>
              </a:extLst>
            </p:cNvPr>
            <p:cNvSpPr txBox="1">
              <a:spLocks noChangeArrowheads="1"/>
            </p:cNvSpPr>
            <p:nvPr/>
          </p:nvSpPr>
          <p:spPr bwMode="auto">
            <a:xfrm>
              <a:off x="425" y="3736"/>
              <a:ext cx="9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Sampling Station</a:t>
              </a:r>
            </a:p>
          </p:txBody>
        </p:sp>
        <p:sp>
          <p:nvSpPr>
            <p:cNvPr id="3153" name="Line 14">
              <a:extLst>
                <a:ext uri="{FF2B5EF4-FFF2-40B4-BE49-F238E27FC236}">
                  <a16:creationId xmlns:a16="http://schemas.microsoft.com/office/drawing/2014/main" id="{0B6F3768-4E0B-2DBA-F174-ABA4F8BF1900}"/>
                </a:ext>
              </a:extLst>
            </p:cNvPr>
            <p:cNvSpPr>
              <a:spLocks noChangeShapeType="1"/>
            </p:cNvSpPr>
            <p:nvPr/>
          </p:nvSpPr>
          <p:spPr bwMode="auto">
            <a:xfrm>
              <a:off x="3016" y="3339"/>
              <a:ext cx="2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4" name="Line 15">
              <a:extLst>
                <a:ext uri="{FF2B5EF4-FFF2-40B4-BE49-F238E27FC236}">
                  <a16:creationId xmlns:a16="http://schemas.microsoft.com/office/drawing/2014/main" id="{2FA4C1D0-5B18-6865-D124-9172CC592521}"/>
                </a:ext>
              </a:extLst>
            </p:cNvPr>
            <p:cNvSpPr>
              <a:spLocks noChangeShapeType="1"/>
            </p:cNvSpPr>
            <p:nvPr/>
          </p:nvSpPr>
          <p:spPr bwMode="auto">
            <a:xfrm>
              <a:off x="3016" y="3884"/>
              <a:ext cx="267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5" name="Line 16">
              <a:extLst>
                <a:ext uri="{FF2B5EF4-FFF2-40B4-BE49-F238E27FC236}">
                  <a16:creationId xmlns:a16="http://schemas.microsoft.com/office/drawing/2014/main" id="{7EDD0ACE-FB9D-8F19-D8F0-F141DFCE5B75}"/>
                </a:ext>
              </a:extLst>
            </p:cNvPr>
            <p:cNvSpPr>
              <a:spLocks noChangeShapeType="1"/>
            </p:cNvSpPr>
            <p:nvPr/>
          </p:nvSpPr>
          <p:spPr bwMode="auto">
            <a:xfrm>
              <a:off x="4422" y="3884"/>
              <a:ext cx="0" cy="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75" name="Text Box 43">
            <a:extLst>
              <a:ext uri="{FF2B5EF4-FFF2-40B4-BE49-F238E27FC236}">
                <a16:creationId xmlns:a16="http://schemas.microsoft.com/office/drawing/2014/main" id="{1D456468-A480-A852-AFB6-D7E72A97C73F}"/>
              </a:ext>
            </a:extLst>
          </p:cNvPr>
          <p:cNvSpPr txBox="1">
            <a:spLocks noChangeArrowheads="1"/>
          </p:cNvSpPr>
          <p:nvPr/>
        </p:nvSpPr>
        <p:spPr bwMode="auto">
          <a:xfrm>
            <a:off x="6456363" y="5445125"/>
            <a:ext cx="3960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dirty="0"/>
              <a:t>Location of Sampling Stations in </a:t>
            </a:r>
            <a:r>
              <a:rPr lang="en-US" altLang="en-US" sz="1200" b="1" dirty="0" err="1"/>
              <a:t>Cognashene</a:t>
            </a:r>
            <a:endParaRPr lang="en-US" altLang="en-US" sz="1200" b="1" dirty="0"/>
          </a:p>
        </p:txBody>
      </p:sp>
      <p:sp>
        <p:nvSpPr>
          <p:cNvPr id="3076" name="Text Box 45">
            <a:extLst>
              <a:ext uri="{FF2B5EF4-FFF2-40B4-BE49-F238E27FC236}">
                <a16:creationId xmlns:a16="http://schemas.microsoft.com/office/drawing/2014/main" id="{6BFAF849-B1BB-B23C-02FF-544C2268EA8D}"/>
              </a:ext>
            </a:extLst>
          </p:cNvPr>
          <p:cNvSpPr txBox="1">
            <a:spLocks noChangeArrowheads="1"/>
          </p:cNvSpPr>
          <p:nvPr/>
        </p:nvSpPr>
        <p:spPr bwMode="auto">
          <a:xfrm>
            <a:off x="6672264" y="6237289"/>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a:t>Map 6.3.3 and 6.3.4 </a:t>
            </a:r>
          </a:p>
        </p:txBody>
      </p:sp>
      <p:pic>
        <p:nvPicPr>
          <p:cNvPr id="3077" name="Picture 88" descr="cog">
            <a:extLst>
              <a:ext uri="{FF2B5EF4-FFF2-40B4-BE49-F238E27FC236}">
                <a16:creationId xmlns:a16="http://schemas.microsoft.com/office/drawing/2014/main" id="{1E393BB8-9EDD-3DF5-26A2-782A91BE6E9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6514" r="3073"/>
          <a:stretch>
            <a:fillRect/>
          </a:stretch>
        </p:blipFill>
        <p:spPr bwMode="auto">
          <a:xfrm>
            <a:off x="1847851" y="1350963"/>
            <a:ext cx="4392613" cy="355441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078" name="Group 92">
            <a:extLst>
              <a:ext uri="{FF2B5EF4-FFF2-40B4-BE49-F238E27FC236}">
                <a16:creationId xmlns:a16="http://schemas.microsoft.com/office/drawing/2014/main" id="{B32478BC-8B1F-743A-E719-9F38D252A396}"/>
              </a:ext>
            </a:extLst>
          </p:cNvPr>
          <p:cNvGrpSpPr>
            <a:grpSpLocks/>
          </p:cNvGrpSpPr>
          <p:nvPr/>
        </p:nvGrpSpPr>
        <p:grpSpPr bwMode="auto">
          <a:xfrm>
            <a:off x="3432175" y="3284539"/>
            <a:ext cx="452438" cy="244475"/>
            <a:chOff x="2907" y="1289"/>
            <a:chExt cx="285" cy="154"/>
          </a:xfrm>
        </p:grpSpPr>
        <p:sp>
          <p:nvSpPr>
            <p:cNvPr id="3144" name="Oval 93">
              <a:extLst>
                <a:ext uri="{FF2B5EF4-FFF2-40B4-BE49-F238E27FC236}">
                  <a16:creationId xmlns:a16="http://schemas.microsoft.com/office/drawing/2014/main" id="{1237E822-C929-5330-443D-D024B5272AAD}"/>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45" name="Text Box 94">
              <a:extLst>
                <a:ext uri="{FF2B5EF4-FFF2-40B4-BE49-F238E27FC236}">
                  <a16:creationId xmlns:a16="http://schemas.microsoft.com/office/drawing/2014/main" id="{C4B99C6D-42ED-4B16-8F9B-A2643C3F80B5}"/>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1</a:t>
              </a:r>
            </a:p>
          </p:txBody>
        </p:sp>
      </p:grpSp>
      <p:grpSp>
        <p:nvGrpSpPr>
          <p:cNvPr id="3079" name="Group 95">
            <a:extLst>
              <a:ext uri="{FF2B5EF4-FFF2-40B4-BE49-F238E27FC236}">
                <a16:creationId xmlns:a16="http://schemas.microsoft.com/office/drawing/2014/main" id="{8BC413DB-5BF1-E9A3-761D-12FA744C9860}"/>
              </a:ext>
            </a:extLst>
          </p:cNvPr>
          <p:cNvGrpSpPr>
            <a:grpSpLocks/>
          </p:cNvGrpSpPr>
          <p:nvPr/>
        </p:nvGrpSpPr>
        <p:grpSpPr bwMode="auto">
          <a:xfrm>
            <a:off x="3503614" y="1557339"/>
            <a:ext cx="452437" cy="244475"/>
            <a:chOff x="2907" y="1289"/>
            <a:chExt cx="285" cy="154"/>
          </a:xfrm>
        </p:grpSpPr>
        <p:sp>
          <p:nvSpPr>
            <p:cNvPr id="3142" name="Oval 96">
              <a:extLst>
                <a:ext uri="{FF2B5EF4-FFF2-40B4-BE49-F238E27FC236}">
                  <a16:creationId xmlns:a16="http://schemas.microsoft.com/office/drawing/2014/main" id="{FCC45736-0E92-CB47-736C-6AD40AA188F2}"/>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43" name="Text Box 97">
              <a:extLst>
                <a:ext uri="{FF2B5EF4-FFF2-40B4-BE49-F238E27FC236}">
                  <a16:creationId xmlns:a16="http://schemas.microsoft.com/office/drawing/2014/main" id="{48AF1083-E2F5-34EA-4F4C-99F1D3FB2188}"/>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2</a:t>
              </a:r>
            </a:p>
          </p:txBody>
        </p:sp>
      </p:grpSp>
      <p:grpSp>
        <p:nvGrpSpPr>
          <p:cNvPr id="3080" name="Group 98">
            <a:extLst>
              <a:ext uri="{FF2B5EF4-FFF2-40B4-BE49-F238E27FC236}">
                <a16:creationId xmlns:a16="http://schemas.microsoft.com/office/drawing/2014/main" id="{C94B02CE-8A75-EE21-EE82-877743B4AF0A}"/>
              </a:ext>
            </a:extLst>
          </p:cNvPr>
          <p:cNvGrpSpPr>
            <a:grpSpLocks/>
          </p:cNvGrpSpPr>
          <p:nvPr/>
        </p:nvGrpSpPr>
        <p:grpSpPr bwMode="auto">
          <a:xfrm>
            <a:off x="4583114" y="4365626"/>
            <a:ext cx="452437" cy="244475"/>
            <a:chOff x="2907" y="1289"/>
            <a:chExt cx="285" cy="154"/>
          </a:xfrm>
        </p:grpSpPr>
        <p:sp>
          <p:nvSpPr>
            <p:cNvPr id="3140" name="Oval 99">
              <a:extLst>
                <a:ext uri="{FF2B5EF4-FFF2-40B4-BE49-F238E27FC236}">
                  <a16:creationId xmlns:a16="http://schemas.microsoft.com/office/drawing/2014/main" id="{4975B5FA-AFB1-1420-D15E-37A00C2B7375}"/>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41" name="Text Box 100">
              <a:extLst>
                <a:ext uri="{FF2B5EF4-FFF2-40B4-BE49-F238E27FC236}">
                  <a16:creationId xmlns:a16="http://schemas.microsoft.com/office/drawing/2014/main" id="{93CB7B13-7357-12D4-8066-4348A8B3D880}"/>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3</a:t>
              </a:r>
            </a:p>
          </p:txBody>
        </p:sp>
      </p:grpSp>
      <p:grpSp>
        <p:nvGrpSpPr>
          <p:cNvPr id="3081" name="Group 101">
            <a:extLst>
              <a:ext uri="{FF2B5EF4-FFF2-40B4-BE49-F238E27FC236}">
                <a16:creationId xmlns:a16="http://schemas.microsoft.com/office/drawing/2014/main" id="{6AEEFF9C-F804-C734-ED43-31729DD04479}"/>
              </a:ext>
            </a:extLst>
          </p:cNvPr>
          <p:cNvGrpSpPr>
            <a:grpSpLocks/>
          </p:cNvGrpSpPr>
          <p:nvPr/>
        </p:nvGrpSpPr>
        <p:grpSpPr bwMode="auto">
          <a:xfrm>
            <a:off x="4367214" y="3500439"/>
            <a:ext cx="452437" cy="244475"/>
            <a:chOff x="2907" y="1289"/>
            <a:chExt cx="285" cy="154"/>
          </a:xfrm>
        </p:grpSpPr>
        <p:sp>
          <p:nvSpPr>
            <p:cNvPr id="3138" name="Oval 102">
              <a:extLst>
                <a:ext uri="{FF2B5EF4-FFF2-40B4-BE49-F238E27FC236}">
                  <a16:creationId xmlns:a16="http://schemas.microsoft.com/office/drawing/2014/main" id="{26C25D99-9213-F17A-EFC8-359CF31F3401}"/>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39" name="Text Box 103">
              <a:extLst>
                <a:ext uri="{FF2B5EF4-FFF2-40B4-BE49-F238E27FC236}">
                  <a16:creationId xmlns:a16="http://schemas.microsoft.com/office/drawing/2014/main" id="{DAF13FE6-000D-D787-83E4-6516D19954A3}"/>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4</a:t>
              </a:r>
            </a:p>
          </p:txBody>
        </p:sp>
      </p:grpSp>
      <p:grpSp>
        <p:nvGrpSpPr>
          <p:cNvPr id="3082" name="Group 104">
            <a:extLst>
              <a:ext uri="{FF2B5EF4-FFF2-40B4-BE49-F238E27FC236}">
                <a16:creationId xmlns:a16="http://schemas.microsoft.com/office/drawing/2014/main" id="{5265880D-9195-C593-5E8B-F663F6EE04A9}"/>
              </a:ext>
            </a:extLst>
          </p:cNvPr>
          <p:cNvGrpSpPr>
            <a:grpSpLocks/>
          </p:cNvGrpSpPr>
          <p:nvPr/>
        </p:nvGrpSpPr>
        <p:grpSpPr bwMode="auto">
          <a:xfrm>
            <a:off x="5303839" y="3068639"/>
            <a:ext cx="452437" cy="244475"/>
            <a:chOff x="2907" y="1289"/>
            <a:chExt cx="285" cy="154"/>
          </a:xfrm>
        </p:grpSpPr>
        <p:sp>
          <p:nvSpPr>
            <p:cNvPr id="3136" name="Oval 105">
              <a:extLst>
                <a:ext uri="{FF2B5EF4-FFF2-40B4-BE49-F238E27FC236}">
                  <a16:creationId xmlns:a16="http://schemas.microsoft.com/office/drawing/2014/main" id="{4F567067-C85A-D9A6-1140-6E6BB5BC58E7}"/>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37" name="Text Box 106">
              <a:extLst>
                <a:ext uri="{FF2B5EF4-FFF2-40B4-BE49-F238E27FC236}">
                  <a16:creationId xmlns:a16="http://schemas.microsoft.com/office/drawing/2014/main" id="{F0844A53-2037-FCDB-1997-BB4FABCCA598}"/>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5</a:t>
              </a:r>
            </a:p>
          </p:txBody>
        </p:sp>
      </p:grpSp>
      <p:grpSp>
        <p:nvGrpSpPr>
          <p:cNvPr id="3083" name="Group 107">
            <a:extLst>
              <a:ext uri="{FF2B5EF4-FFF2-40B4-BE49-F238E27FC236}">
                <a16:creationId xmlns:a16="http://schemas.microsoft.com/office/drawing/2014/main" id="{05499416-09C9-01F0-F245-F9CDE8DD72A9}"/>
              </a:ext>
            </a:extLst>
          </p:cNvPr>
          <p:cNvGrpSpPr>
            <a:grpSpLocks/>
          </p:cNvGrpSpPr>
          <p:nvPr/>
        </p:nvGrpSpPr>
        <p:grpSpPr bwMode="auto">
          <a:xfrm>
            <a:off x="2208214" y="3789364"/>
            <a:ext cx="452437" cy="244475"/>
            <a:chOff x="2907" y="1289"/>
            <a:chExt cx="285" cy="154"/>
          </a:xfrm>
        </p:grpSpPr>
        <p:sp>
          <p:nvSpPr>
            <p:cNvPr id="3134" name="Oval 108">
              <a:extLst>
                <a:ext uri="{FF2B5EF4-FFF2-40B4-BE49-F238E27FC236}">
                  <a16:creationId xmlns:a16="http://schemas.microsoft.com/office/drawing/2014/main" id="{6CF0BB4B-B69A-246F-FEFE-EBD378D114EB}"/>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35" name="Text Box 109">
              <a:extLst>
                <a:ext uri="{FF2B5EF4-FFF2-40B4-BE49-F238E27FC236}">
                  <a16:creationId xmlns:a16="http://schemas.microsoft.com/office/drawing/2014/main" id="{E70D54EE-F9C1-B3C6-6F8D-C1588C8F59DD}"/>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6</a:t>
              </a:r>
            </a:p>
          </p:txBody>
        </p:sp>
      </p:grpSp>
      <p:grpSp>
        <p:nvGrpSpPr>
          <p:cNvPr id="3084" name="Group 110">
            <a:extLst>
              <a:ext uri="{FF2B5EF4-FFF2-40B4-BE49-F238E27FC236}">
                <a16:creationId xmlns:a16="http://schemas.microsoft.com/office/drawing/2014/main" id="{7EC0D253-7CFE-90DE-133A-A7B94FBCE0BF}"/>
              </a:ext>
            </a:extLst>
          </p:cNvPr>
          <p:cNvGrpSpPr>
            <a:grpSpLocks/>
          </p:cNvGrpSpPr>
          <p:nvPr/>
        </p:nvGrpSpPr>
        <p:grpSpPr bwMode="auto">
          <a:xfrm>
            <a:off x="2566989" y="3357564"/>
            <a:ext cx="452437" cy="244475"/>
            <a:chOff x="2907" y="1289"/>
            <a:chExt cx="285" cy="154"/>
          </a:xfrm>
        </p:grpSpPr>
        <p:sp>
          <p:nvSpPr>
            <p:cNvPr id="3132" name="Oval 111">
              <a:extLst>
                <a:ext uri="{FF2B5EF4-FFF2-40B4-BE49-F238E27FC236}">
                  <a16:creationId xmlns:a16="http://schemas.microsoft.com/office/drawing/2014/main" id="{90A47DE1-EE56-C4C1-064F-9AF20261E034}"/>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33" name="Text Box 112">
              <a:extLst>
                <a:ext uri="{FF2B5EF4-FFF2-40B4-BE49-F238E27FC236}">
                  <a16:creationId xmlns:a16="http://schemas.microsoft.com/office/drawing/2014/main" id="{8AF2949E-EF45-916C-E812-909D82D7E536}"/>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7</a:t>
              </a:r>
            </a:p>
          </p:txBody>
        </p:sp>
      </p:grpSp>
      <p:grpSp>
        <p:nvGrpSpPr>
          <p:cNvPr id="3085" name="Group 113">
            <a:extLst>
              <a:ext uri="{FF2B5EF4-FFF2-40B4-BE49-F238E27FC236}">
                <a16:creationId xmlns:a16="http://schemas.microsoft.com/office/drawing/2014/main" id="{905206AE-8C88-34CD-5189-E11120E73C6C}"/>
              </a:ext>
            </a:extLst>
          </p:cNvPr>
          <p:cNvGrpSpPr>
            <a:grpSpLocks/>
          </p:cNvGrpSpPr>
          <p:nvPr/>
        </p:nvGrpSpPr>
        <p:grpSpPr bwMode="auto">
          <a:xfrm>
            <a:off x="2208214" y="3284539"/>
            <a:ext cx="452437" cy="244475"/>
            <a:chOff x="2907" y="1289"/>
            <a:chExt cx="285" cy="154"/>
          </a:xfrm>
        </p:grpSpPr>
        <p:sp>
          <p:nvSpPr>
            <p:cNvPr id="3130" name="Oval 114">
              <a:extLst>
                <a:ext uri="{FF2B5EF4-FFF2-40B4-BE49-F238E27FC236}">
                  <a16:creationId xmlns:a16="http://schemas.microsoft.com/office/drawing/2014/main" id="{68F099C0-3F88-E67D-1B3B-6E8C0679B253}"/>
                </a:ext>
              </a:extLst>
            </p:cNvPr>
            <p:cNvSpPr>
              <a:spLocks noChangeArrowheads="1"/>
            </p:cNvSpPr>
            <p:nvPr/>
          </p:nvSpPr>
          <p:spPr bwMode="auto">
            <a:xfrm>
              <a:off x="2925" y="1298"/>
              <a:ext cx="136" cy="136"/>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a:p>
          </p:txBody>
        </p:sp>
        <p:sp>
          <p:nvSpPr>
            <p:cNvPr id="3131" name="Text Box 115">
              <a:extLst>
                <a:ext uri="{FF2B5EF4-FFF2-40B4-BE49-F238E27FC236}">
                  <a16:creationId xmlns:a16="http://schemas.microsoft.com/office/drawing/2014/main" id="{7AE5AF3E-F945-3D2A-DAA7-8D7F688C9BCA}"/>
                </a:ext>
              </a:extLst>
            </p:cNvPr>
            <p:cNvSpPr txBox="1">
              <a:spLocks noChangeArrowheads="1"/>
            </p:cNvSpPr>
            <p:nvPr/>
          </p:nvSpPr>
          <p:spPr bwMode="auto">
            <a:xfrm>
              <a:off x="2907" y="1289"/>
              <a:ext cx="2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a:t>8</a:t>
              </a:r>
            </a:p>
          </p:txBody>
        </p:sp>
      </p:grpSp>
      <p:sp>
        <p:nvSpPr>
          <p:cNvPr id="3099" name="Text Box 158">
            <a:extLst>
              <a:ext uri="{FF2B5EF4-FFF2-40B4-BE49-F238E27FC236}">
                <a16:creationId xmlns:a16="http://schemas.microsoft.com/office/drawing/2014/main" id="{88989FC4-D955-81BC-9FC8-81E83713060A}"/>
              </a:ext>
            </a:extLst>
          </p:cNvPr>
          <p:cNvSpPr txBox="1">
            <a:spLocks noChangeArrowheads="1"/>
          </p:cNvSpPr>
          <p:nvPr/>
        </p:nvSpPr>
        <p:spPr bwMode="auto">
          <a:xfrm>
            <a:off x="7680325" y="5013326"/>
            <a:ext cx="276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800"/>
              <a:t>Source: Google Earth, 2007 (under Corporate License)</a:t>
            </a:r>
          </a:p>
        </p:txBody>
      </p:sp>
      <p:sp>
        <p:nvSpPr>
          <p:cNvPr id="3" name="TextBox 2">
            <a:extLst>
              <a:ext uri="{FF2B5EF4-FFF2-40B4-BE49-F238E27FC236}">
                <a16:creationId xmlns:a16="http://schemas.microsoft.com/office/drawing/2014/main" id="{F640AFD5-B126-8877-112E-B2F7CD35B887}"/>
              </a:ext>
            </a:extLst>
          </p:cNvPr>
          <p:cNvSpPr txBox="1"/>
          <p:nvPr/>
        </p:nvSpPr>
        <p:spPr>
          <a:xfrm>
            <a:off x="6435727" y="2203402"/>
            <a:ext cx="6094268" cy="2308324"/>
          </a:xfrm>
          <a:prstGeom prst="rect">
            <a:avLst/>
          </a:prstGeom>
          <a:noFill/>
        </p:spPr>
        <p:txBody>
          <a:bodyPr wrap="square">
            <a:spAutoFit/>
          </a:bodyPr>
          <a:lstStyle/>
          <a:p>
            <a:r>
              <a:rPr lang="en-US" dirty="0"/>
              <a:t>1.	Freddy Channel</a:t>
            </a:r>
          </a:p>
          <a:p>
            <a:r>
              <a:rPr lang="en-US" dirty="0"/>
              <a:t>2.	</a:t>
            </a:r>
            <a:r>
              <a:rPr lang="en-US" dirty="0" err="1"/>
              <a:t>Longuissa</a:t>
            </a:r>
            <a:r>
              <a:rPr lang="en-US" dirty="0"/>
              <a:t> Bay</a:t>
            </a:r>
          </a:p>
          <a:p>
            <a:r>
              <a:rPr lang="en-US" dirty="0"/>
              <a:t>3.	Musquash Channel (control)</a:t>
            </a:r>
          </a:p>
          <a:p>
            <a:r>
              <a:rPr lang="en-US" dirty="0"/>
              <a:t>4.	Arthur Island</a:t>
            </a:r>
          </a:p>
          <a:p>
            <a:r>
              <a:rPr lang="en-US" dirty="0"/>
              <a:t>5.	Bone Island</a:t>
            </a:r>
          </a:p>
          <a:p>
            <a:r>
              <a:rPr lang="en-US" dirty="0"/>
              <a:t>6.	</a:t>
            </a:r>
            <a:r>
              <a:rPr lang="en-US" dirty="0" err="1"/>
              <a:t>Waubanoka</a:t>
            </a:r>
            <a:r>
              <a:rPr lang="en-US" dirty="0"/>
              <a:t> Island</a:t>
            </a:r>
          </a:p>
          <a:p>
            <a:r>
              <a:rPr lang="en-US" dirty="0"/>
              <a:t>7.	</a:t>
            </a:r>
            <a:r>
              <a:rPr lang="en-US" dirty="0" err="1"/>
              <a:t>Cognashene</a:t>
            </a:r>
            <a:r>
              <a:rPr lang="en-US" dirty="0"/>
              <a:t> Lake Narrows</a:t>
            </a:r>
          </a:p>
          <a:p>
            <a:r>
              <a:rPr lang="en-US" dirty="0"/>
              <a:t>8.	Pike’s Bay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2895F84-EE2E-DA12-7543-EF610B5B6CF2}"/>
              </a:ext>
            </a:extLst>
          </p:cNvPr>
          <p:cNvPicPr>
            <a:picLocks noChangeAspect="1"/>
          </p:cNvPicPr>
          <p:nvPr/>
        </p:nvPicPr>
        <p:blipFill>
          <a:blip r:embed="rId2">
            <a:extLst>
              <a:ext uri="{28A0092B-C50C-407E-A947-70E740481C1C}">
                <a14:useLocalDpi xmlns:a14="http://schemas.microsoft.com/office/drawing/2010/main" val="0"/>
              </a:ext>
            </a:extLst>
          </a:blip>
          <a:srcRect t="15181" b="5329"/>
          <a:stretch>
            <a:fillRect/>
          </a:stretch>
        </p:blipFill>
        <p:spPr>
          <a:xfrm>
            <a:off x="20" y="1282"/>
            <a:ext cx="12191980" cy="6856718"/>
          </a:xfrm>
          <a:prstGeom prst="rect">
            <a:avLst/>
          </a:prstGeom>
        </p:spPr>
      </p:pic>
    </p:spTree>
    <p:extLst>
      <p:ext uri="{BB962C8B-B14F-4D97-AF65-F5344CB8AC3E}">
        <p14:creationId xmlns:p14="http://schemas.microsoft.com/office/powerpoint/2010/main" val="169747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0688E-94C3-CCFC-4E45-B7EFD31C0CAA}"/>
              </a:ext>
            </a:extLst>
          </p:cNvPr>
          <p:cNvPicPr>
            <a:picLocks noChangeAspect="1"/>
          </p:cNvPicPr>
          <p:nvPr/>
        </p:nvPicPr>
        <p:blipFill>
          <a:blip r:embed="rId2">
            <a:alphaModFix/>
          </a:blip>
          <a:srcRect l="5821" r="37944"/>
          <a:stretch>
            <a:fillRect/>
          </a:stretch>
        </p:blipFill>
        <p:spPr>
          <a:xfrm>
            <a:off x="5345430" y="0"/>
            <a:ext cx="6846570" cy="6858000"/>
          </a:xfrm>
          <a:prstGeom prst="rect">
            <a:avLst/>
          </a:prstGeom>
        </p:spPr>
      </p:pic>
      <p:sp>
        <p:nvSpPr>
          <p:cNvPr id="10" name="FadeOverlay">
            <a:extLst>
              <a:ext uri="{FF2B5EF4-FFF2-40B4-BE49-F238E27FC236}">
                <a16:creationId xmlns:a16="http://schemas.microsoft.com/office/drawing/2014/main" id="{A1B2C3D4-E5F6-7890-ABCD-EF1234567890}"/>
              </a:ext>
            </a:extLst>
          </p:cNvPr>
          <p:cNvSpPr/>
          <p:nvPr/>
        </p:nvSpPr>
        <p:spPr>
          <a:xfrm>
            <a:off x="4200000" y="0"/>
            <a:ext cx="5500000" cy="6858000"/>
          </a:xfrm>
          <a:prstGeom prst="rect">
            <a:avLst/>
          </a:prstGeom>
          <a:gradFill>
            <a:gsLst>
              <a:gs pos="0">
                <a:srgbClr val="FFFFFF">
                  <a:alpha val="0"/>
                </a:srgbClr>
              </a:gs>
              <a:gs pos="15000">
                <a:srgbClr val="FFFFFF">
                  <a:alpha val="35000"/>
                </a:srgbClr>
              </a:gs>
              <a:gs pos="32000">
                <a:srgbClr val="FFFFFF">
                  <a:alpha val="75000"/>
                </a:srgbClr>
              </a:gs>
              <a:gs pos="48000">
                <a:srgbClr val="FFFFFF"/>
              </a:gs>
              <a:gs pos="100000">
                <a:srgbClr val="FFFFFF"/>
              </a:gs>
            </a:gsLst>
            <a:lin ang="10800000" scaled="0"/>
          </a:gradFill>
          <a:ln>
            <a:noFill/>
          </a:ln>
        </p:spPr>
        <p:txBody>
          <a:bodyPr rtlCol="0" anchor="ctr"/>
          <a:lstStyle/>
          <a:p>
            <a:pPr algn="ctr"/>
            <a:endParaRPr lang="en-US"/>
          </a:p>
        </p:txBody>
      </p:sp>
      <p:sp>
        <p:nvSpPr>
          <p:cNvPr id="5" name="TextBox 4">
            <a:extLst>
              <a:ext uri="{FF2B5EF4-FFF2-40B4-BE49-F238E27FC236}">
                <a16:creationId xmlns:a16="http://schemas.microsoft.com/office/drawing/2014/main" id="{87078C93-73A0-8051-FAE6-CEADA3020225}"/>
              </a:ext>
            </a:extLst>
          </p:cNvPr>
          <p:cNvSpPr txBox="1"/>
          <p:nvPr/>
        </p:nvSpPr>
        <p:spPr>
          <a:xfrm>
            <a:off x="108857" y="1200489"/>
            <a:ext cx="5029200" cy="5657511"/>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Township of Georgian Bay is defined by water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Vast shoreline and archipelago of c</a:t>
            </a:r>
            <a:r>
              <a:rPr lang="en-US" sz="2400" dirty="0" err="1">
                <a:solidFill>
                  <a:prstClr val="black"/>
                </a:solidFill>
                <a:latin typeface="Aptos" panose="02110004020202020204"/>
              </a:rPr>
              <a:t>oastal</a:t>
            </a:r>
            <a:r>
              <a:rPr lang="en-US" sz="2400" dirty="0">
                <a:solidFill>
                  <a:prstClr val="black"/>
                </a:solidFill>
                <a:latin typeface="Aptos" panose="02110004020202020204"/>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Georgian Bay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To the countless inland lakes, rivers and wetlands</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Water shapes the region’s landscape, lifestyle, and economy</a:t>
            </a:r>
          </a:p>
          <a:p>
            <a:pPr marL="342900" marR="0" lvl="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Not only the Township’s most prominent natural feature, but also its most valuable resource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E023533-8F05-9EA0-EF12-7E86D9E29DE7}"/>
              </a:ext>
            </a:extLst>
          </p:cNvPr>
          <p:cNvSpPr txBox="1"/>
          <p:nvPr/>
        </p:nvSpPr>
        <p:spPr>
          <a:xfrm>
            <a:off x="108857" y="348343"/>
            <a:ext cx="411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Introduction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54384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B2529F5-C11D-657E-992A-5261A325C97C}"/>
              </a:ext>
            </a:extLst>
          </p:cNvPr>
          <p:cNvPicPr>
            <a:picLocks noChangeAspect="1"/>
          </p:cNvPicPr>
          <p:nvPr/>
        </p:nvPicPr>
        <p:blipFill>
          <a:blip r:embed="rId2"/>
          <a:srcRect l="11987" r="8702"/>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0">
                <a:srgbClr val="FFFFFF">
                  <a:alpha val="0"/>
                </a:srgbClr>
              </a:gs>
              <a:gs pos="15000">
                <a:srgbClr val="FFFFFF">
                  <a:alpha val="35000"/>
                </a:srgbClr>
              </a:gs>
              <a:gs pos="32000">
                <a:srgbClr val="FFFFFF">
                  <a:alpha val="75000"/>
                </a:srgbClr>
              </a:gs>
              <a:gs pos="48000">
                <a:srgbClr val="FFFFFF"/>
              </a:gs>
              <a:gs pos="100000">
                <a:srgbClr val="FFFF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A61C6B4-1758-EBA1-8411-077B1CA4EA1F}"/>
              </a:ext>
            </a:extLst>
          </p:cNvPr>
          <p:cNvSpPr txBox="1"/>
          <p:nvPr/>
        </p:nvSpPr>
        <p:spPr>
          <a:xfrm>
            <a:off x="239483" y="986401"/>
            <a:ext cx="4855028" cy="5283770"/>
          </a:xfrm>
          <a:prstGeom prst="rect">
            <a:avLst/>
          </a:prstGeom>
        </p:spPr>
        <p:txBody>
          <a:bodyPr vert="horz" lIns="91440" tIns="45720" rIns="91440" bIns="45720" rtlCol="0">
            <a:no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Georgian Bay and the Inland </a:t>
            </a:r>
            <a:r>
              <a:rPr lang="en-US" sz="2400" dirty="0"/>
              <a:t>Lakes</a:t>
            </a:r>
            <a:r>
              <a:rPr kumimoji="0" lang="en-US" sz="2400" b="0" i="0" u="none" strike="noStrike" cap="none" spc="0" normalizeH="0" baseline="0" noProof="0" dirty="0">
                <a:ln>
                  <a:noFill/>
                </a:ln>
                <a:effectLst/>
                <a:uLnTx/>
                <a:uFillTx/>
              </a:rPr>
              <a:t> face distinct and unique water quality challenges</a:t>
            </a:r>
          </a:p>
          <a:p>
            <a:pPr marR="0" lvl="0" fontAlgn="auto">
              <a:lnSpc>
                <a:spcPct val="90000"/>
              </a:lnSpc>
              <a:spcBef>
                <a:spcPts val="1000"/>
              </a:spcBef>
              <a:spcAft>
                <a:spcPts val="0"/>
              </a:spcAft>
              <a:buClrTx/>
              <a:buSzTx/>
              <a:tabLst/>
              <a:defRPr/>
            </a:pPr>
            <a:r>
              <a:rPr kumimoji="0" lang="en-US" sz="2400" b="0" i="0" u="none" strike="noStrike" cap="none" spc="0" normalizeH="0" baseline="0" noProof="0" dirty="0">
                <a:ln>
                  <a:noFill/>
                </a:ln>
                <a:effectLst/>
                <a:uLnTx/>
                <a:uFillTx/>
              </a:rPr>
              <a:t>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t>The magnitude and number of environmental stressors are increasing (intensification of shoreline development and overall human activity)</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lang="en-US" sz="2400" dirty="0"/>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t>There is a need for high quality, long-term data to support effective science-based management of this freshwater ecosystem</a:t>
            </a:r>
            <a:endParaRPr lang="en-US" sz="2400" dirty="0">
              <a:highlight>
                <a:srgbClr val="FFFF00"/>
              </a:highlight>
            </a:endParaRPr>
          </a:p>
        </p:txBody>
      </p:sp>
      <p:pic>
        <p:nvPicPr>
          <p:cNvPr id="5" name="Picture 4">
            <a:extLst>
              <a:ext uri="{FF2B5EF4-FFF2-40B4-BE49-F238E27FC236}">
                <a16:creationId xmlns:a16="http://schemas.microsoft.com/office/drawing/2014/main" id="{1ED2395E-67EF-7F79-F786-AC1E7CB57880}"/>
              </a:ext>
            </a:extLst>
          </p:cNvPr>
          <p:cNvPicPr>
            <a:picLocks noChangeAspect="1"/>
          </p:cNvPicPr>
          <p:nvPr/>
        </p:nvPicPr>
        <p:blipFill>
          <a:blip r:embed="rId3"/>
          <a:stretch>
            <a:fillRect/>
          </a:stretch>
        </p:blipFill>
        <p:spPr>
          <a:xfrm>
            <a:off x="239483" y="236528"/>
            <a:ext cx="4243184" cy="749873"/>
          </a:xfrm>
          <a:prstGeom prst="rect">
            <a:avLst/>
          </a:prstGeom>
        </p:spPr>
      </p:pic>
    </p:spTree>
    <p:extLst>
      <p:ext uri="{BB962C8B-B14F-4D97-AF65-F5344CB8AC3E}">
        <p14:creationId xmlns:p14="http://schemas.microsoft.com/office/powerpoint/2010/main" val="155753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2926E3-F7BA-0723-7E2F-0790B365149C}"/>
              </a:ext>
            </a:extLst>
          </p:cNvPr>
          <p:cNvPicPr>
            <a:picLocks noChangeAspect="1"/>
          </p:cNvPicPr>
          <p:nvPr/>
        </p:nvPicPr>
        <p:blipFill>
          <a:blip r:embed="rId2"/>
          <a:srcRect l="7205" r="13483"/>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CEE61D0-FE5F-EE55-7979-20C13D08C3DD}"/>
              </a:ext>
            </a:extLst>
          </p:cNvPr>
          <p:cNvSpPr txBox="1"/>
          <p:nvPr/>
        </p:nvSpPr>
        <p:spPr>
          <a:xfrm>
            <a:off x="163284" y="894736"/>
            <a:ext cx="4637316" cy="5647578"/>
          </a:xfrm>
          <a:prstGeom prst="rect">
            <a:avLst/>
          </a:prstGeom>
        </p:spPr>
        <p:txBody>
          <a:bodyPr vert="horz" lIns="91440" tIns="45720" rIns="91440" bIns="45720" rtlCol="0">
            <a:noAutofit/>
          </a:bodyPr>
          <a:lstStyle/>
          <a:p>
            <a:pPr>
              <a:lnSpc>
                <a:spcPct val="90000"/>
              </a:lnSpc>
              <a:spcAft>
                <a:spcPts val="600"/>
              </a:spcAft>
            </a:pPr>
            <a:r>
              <a:rPr lang="en-US" sz="2400" b="1" dirty="0"/>
              <a:t>Township of Georgian Bay (TGB):</a:t>
            </a:r>
          </a:p>
          <a:p>
            <a:pPr>
              <a:lnSpc>
                <a:spcPct val="90000"/>
              </a:lnSpc>
              <a:spcAft>
                <a:spcPts val="600"/>
              </a:spcAft>
            </a:pPr>
            <a:endParaRPr lang="en-US" sz="800" b="1" dirty="0"/>
          </a:p>
          <a:p>
            <a:pPr marL="342900" indent="-342900">
              <a:lnSpc>
                <a:spcPct val="90000"/>
              </a:lnSpc>
              <a:spcAft>
                <a:spcPts val="600"/>
              </a:spcAft>
              <a:buFont typeface="Arial" panose="020B0604020202020204" pitchFamily="34" charset="0"/>
              <a:buChar char="•"/>
            </a:pPr>
            <a:r>
              <a:rPr lang="en-US" sz="2400" dirty="0"/>
              <a:t>Has supported community and volunteer-based water monitoring programs for 25 years </a:t>
            </a:r>
          </a:p>
          <a:p>
            <a:pPr marL="342900" indent="-342900">
              <a:lnSpc>
                <a:spcPct val="90000"/>
              </a:lnSpc>
              <a:spcAft>
                <a:spcPts val="600"/>
              </a:spcAft>
              <a:buFont typeface="Arial" panose="020B0604020202020204" pitchFamily="34" charset="0"/>
              <a:buChar char="•"/>
            </a:pPr>
            <a:endParaRPr lang="en-US" sz="2400" dirty="0"/>
          </a:p>
          <a:p>
            <a:pPr marL="342900" indent="-342900">
              <a:lnSpc>
                <a:spcPct val="90000"/>
              </a:lnSpc>
              <a:spcAft>
                <a:spcPts val="600"/>
              </a:spcAft>
              <a:buFont typeface="Arial" panose="020B0604020202020204" pitchFamily="34" charset="0"/>
              <a:buChar char="•"/>
            </a:pPr>
            <a:r>
              <a:rPr lang="en-US" sz="2400" b="1" u="sng" dirty="0"/>
              <a:t>Thousands</a:t>
            </a:r>
            <a:r>
              <a:rPr lang="en-US" sz="2400" dirty="0"/>
              <a:t> of samples have been analyzed for chemical and bacterial indicators throughout the TGB</a:t>
            </a:r>
          </a:p>
          <a:p>
            <a:pPr marL="342900" indent="-342900">
              <a:lnSpc>
                <a:spcPct val="90000"/>
              </a:lnSpc>
              <a:spcAft>
                <a:spcPts val="600"/>
              </a:spcAft>
              <a:buFont typeface="Arial" panose="020B0604020202020204" pitchFamily="34" charset="0"/>
              <a:buChar char="•"/>
            </a:pPr>
            <a:endParaRPr lang="en-US" sz="2400" dirty="0"/>
          </a:p>
          <a:p>
            <a:pPr marL="342900" indent="-342900">
              <a:lnSpc>
                <a:spcPct val="90000"/>
              </a:lnSpc>
              <a:spcAft>
                <a:spcPts val="600"/>
              </a:spcAft>
              <a:buFont typeface="Arial" panose="020B0604020202020204" pitchFamily="34" charset="0"/>
              <a:buChar char="•"/>
            </a:pPr>
            <a:r>
              <a:rPr lang="en-US" sz="2400" dirty="0"/>
              <a:t>“What have we learned and how are we using this knowledge to shape future monitoring efforts” </a:t>
            </a:r>
          </a:p>
          <a:p>
            <a:pPr marL="342900" indent="-3429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373B1CE9-9519-E533-10F0-59F26CACF558}"/>
              </a:ext>
            </a:extLst>
          </p:cNvPr>
          <p:cNvPicPr>
            <a:picLocks noChangeAspect="1"/>
          </p:cNvPicPr>
          <p:nvPr/>
        </p:nvPicPr>
        <p:blipFill>
          <a:blip r:embed="rId3"/>
          <a:stretch>
            <a:fillRect/>
          </a:stretch>
        </p:blipFill>
        <p:spPr>
          <a:xfrm>
            <a:off x="163286" y="219574"/>
            <a:ext cx="4243184" cy="749873"/>
          </a:xfrm>
          <a:prstGeom prst="rect">
            <a:avLst/>
          </a:prstGeom>
        </p:spPr>
      </p:pic>
    </p:spTree>
    <p:extLst>
      <p:ext uri="{BB962C8B-B14F-4D97-AF65-F5344CB8AC3E}">
        <p14:creationId xmlns:p14="http://schemas.microsoft.com/office/powerpoint/2010/main" val="352560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0AC7C69-7D9C-E132-6236-361B881DBD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336" r="15420" b="-1"/>
          <a:stretch>
            <a:fillRect/>
          </a:stretch>
        </p:blipFill>
        <p:spPr>
          <a:xfrm>
            <a:off x="6857797" y="0"/>
            <a:ext cx="5325750" cy="6858000"/>
          </a:xfrm>
          <a:prstGeom prst="rect">
            <a:avLst/>
          </a:prstGeom>
          <a:effectLst>
            <a:outerShdw blurRad="127000" dist="50800" dir="10800000" sx="99000" sy="99000" algn="r" rotWithShape="0">
              <a:prstClr val="black">
                <a:alpha val="40000"/>
              </a:prstClr>
            </a:outerShdw>
          </a:effectLst>
        </p:spPr>
      </p:pic>
      <p:sp>
        <p:nvSpPr>
          <p:cNvPr id="20" name="FadeOverlay">
            <a:extLst>
              <a:ext uri="{FF2B5EF4-FFF2-40B4-BE49-F238E27FC236}">
                <a16:creationId xmlns:a16="http://schemas.microsoft.com/office/drawing/2014/main" id="{C3D4E5F6-A7B8-9012-CDEF-123456789ABC}"/>
              </a:ext>
            </a:extLst>
          </p:cNvPr>
          <p:cNvSpPr/>
          <p:nvPr/>
        </p:nvSpPr>
        <p:spPr>
          <a:xfrm>
            <a:off x="5500000" y="0"/>
            <a:ext cx="5500000" cy="6858000"/>
          </a:xfrm>
          <a:prstGeom prst="rect">
            <a:avLst/>
          </a:prstGeom>
          <a:gradFill>
            <a:gsLst>
              <a:gs pos="0">
                <a:schemeClr val="bg1">
                  <a:alpha val="0"/>
                </a:schemeClr>
              </a:gs>
              <a:gs pos="15000">
                <a:schemeClr val="bg1">
                  <a:alpha val="35000"/>
                </a:schemeClr>
              </a:gs>
              <a:gs pos="32000">
                <a:schemeClr val="bg1">
                  <a:alpha val="75000"/>
                </a:schemeClr>
              </a:gs>
              <a:gs pos="48000">
                <a:schemeClr val="bg1"/>
              </a:gs>
              <a:gs pos="100000">
                <a:schemeClr val="bg1"/>
              </a:gs>
            </a:gsLst>
            <a:lin ang="10800000" scaled="0"/>
          </a:gradFill>
          <a:ln>
            <a:noFill/>
          </a:ln>
        </p:spPr>
        <p:txBody>
          <a:bodyPr rtlCol="0" anchor="ctr"/>
          <a:lstStyle/>
          <a:p>
            <a:pPr algn="ctr"/>
            <a:endParaRPr lang="en-US"/>
          </a:p>
        </p:txBody>
      </p:sp>
      <p:sp>
        <p:nvSpPr>
          <p:cNvPr id="6" name="Title 5">
            <a:extLst>
              <a:ext uri="{FF2B5EF4-FFF2-40B4-BE49-F238E27FC236}">
                <a16:creationId xmlns:a16="http://schemas.microsoft.com/office/drawing/2014/main" id="{D15DCE94-906F-A84E-06E0-A185E96C3F09}"/>
              </a:ext>
            </a:extLst>
          </p:cNvPr>
          <p:cNvSpPr>
            <a:spLocks noGrp="1"/>
          </p:cNvSpPr>
          <p:nvPr>
            <p:ph type="title"/>
          </p:nvPr>
        </p:nvSpPr>
        <p:spPr>
          <a:xfrm>
            <a:off x="239482" y="0"/>
            <a:ext cx="6618311" cy="207861"/>
          </a:xfrm>
        </p:spPr>
        <p:txBody>
          <a:bodyPr>
            <a:normAutofit fontScale="90000"/>
          </a:bodyPr>
          <a:lstStyle/>
          <a:p>
            <a:br>
              <a:rPr lang="en-US" sz="3200" b="1" dirty="0"/>
            </a:br>
            <a:br>
              <a:rPr lang="en-US" sz="3200" b="1" dirty="0"/>
            </a:br>
            <a:r>
              <a:rPr lang="en-US" sz="3200" b="1" dirty="0"/>
              <a:t>What Have We Learned:</a:t>
            </a:r>
          </a:p>
        </p:txBody>
      </p:sp>
      <p:sp>
        <p:nvSpPr>
          <p:cNvPr id="4" name="Content Placeholder 3">
            <a:extLst>
              <a:ext uri="{FF2B5EF4-FFF2-40B4-BE49-F238E27FC236}">
                <a16:creationId xmlns:a16="http://schemas.microsoft.com/office/drawing/2014/main" id="{EE4A7583-B107-8EC9-1824-B42040A20360}"/>
              </a:ext>
            </a:extLst>
          </p:cNvPr>
          <p:cNvSpPr>
            <a:spLocks noGrp="1"/>
          </p:cNvSpPr>
          <p:nvPr>
            <p:ph idx="1"/>
          </p:nvPr>
        </p:nvSpPr>
        <p:spPr>
          <a:xfrm>
            <a:off x="239482" y="825565"/>
            <a:ext cx="10338463" cy="5414730"/>
          </a:xfrm>
        </p:spPr>
        <p:txBody>
          <a:bodyPr>
            <a:noAutofit/>
          </a:bodyPr>
          <a:lstStyle/>
          <a:p>
            <a:pPr marL="0" indent="0">
              <a:buNone/>
            </a:pPr>
            <a:r>
              <a:rPr lang="en-US" sz="2400" b="1" dirty="0"/>
              <a:t>Chemical Parameter: Total Phosphorus (TP)</a:t>
            </a:r>
          </a:p>
          <a:p>
            <a:r>
              <a:rPr lang="en-US" sz="2400" dirty="0"/>
              <a:t>Primary limiting nutrient for algae growth in freshwaters</a:t>
            </a:r>
          </a:p>
          <a:p>
            <a:r>
              <a:rPr lang="en-US" sz="2400" dirty="0"/>
              <a:t>High TP levels can trigger excessive algae blooms, reducing water clarity and oxygen</a:t>
            </a:r>
          </a:p>
          <a:p>
            <a:r>
              <a:rPr lang="en-US" sz="2400" b="1" dirty="0"/>
              <a:t>Natural Background Levels</a:t>
            </a:r>
            <a:r>
              <a:rPr lang="en-US" sz="2400" dirty="0"/>
              <a:t>: low due to influence of Precambrian Shield</a:t>
            </a:r>
          </a:p>
          <a:p>
            <a:r>
              <a:rPr lang="en-US" sz="2400" dirty="0"/>
              <a:t>Levels in the open waters of Georgian Bay are typically low at </a:t>
            </a:r>
            <a:r>
              <a:rPr lang="en-US" sz="2400" b="1" dirty="0"/>
              <a:t>3 - 5 µg/L</a:t>
            </a:r>
          </a:p>
          <a:p>
            <a:r>
              <a:rPr lang="en-US" sz="2400" dirty="0"/>
              <a:t>Levels in the inland lakes are below or around </a:t>
            </a:r>
            <a:r>
              <a:rPr lang="en-US" sz="2400" b="1" dirty="0"/>
              <a:t>10 µg/L</a:t>
            </a:r>
          </a:p>
          <a:p>
            <a:r>
              <a:rPr lang="en-US" sz="2400" dirty="0"/>
              <a:t>Lakes within TGB are naturally oligotrophic</a:t>
            </a:r>
          </a:p>
          <a:p>
            <a:r>
              <a:rPr lang="en-US" sz="2400" dirty="0"/>
              <a:t>Eutrophic states linked to anthropogenic inputs and shoreline development as opposed to natural inputs (Chow-Fraser, 2024)</a:t>
            </a:r>
          </a:p>
          <a:p>
            <a:r>
              <a:rPr lang="en-US" sz="2400" dirty="0"/>
              <a:t>Changes in TP seasonal trends:</a:t>
            </a:r>
          </a:p>
          <a:p>
            <a:pPr lvl="1"/>
            <a:r>
              <a:rPr lang="en-US" sz="1800" dirty="0"/>
              <a:t>Historically early spring TP levels being the highest</a:t>
            </a:r>
          </a:p>
          <a:p>
            <a:pPr lvl="1"/>
            <a:r>
              <a:rPr lang="en-US" sz="1800" dirty="0"/>
              <a:t>Now observing elevated levels later in the season </a:t>
            </a:r>
          </a:p>
          <a:p>
            <a:pPr lvl="1"/>
            <a:r>
              <a:rPr lang="en-US" sz="1800" dirty="0"/>
              <a:t>Climate change, warmer water temperatures, higher density development</a:t>
            </a:r>
          </a:p>
          <a:p>
            <a:endParaRPr lang="en-US" sz="2400" dirty="0"/>
          </a:p>
          <a:p>
            <a:endParaRPr lang="en-US" sz="2400" dirty="0"/>
          </a:p>
        </p:txBody>
      </p:sp>
    </p:spTree>
    <p:extLst>
      <p:ext uri="{BB962C8B-B14F-4D97-AF65-F5344CB8AC3E}">
        <p14:creationId xmlns:p14="http://schemas.microsoft.com/office/powerpoint/2010/main" val="127241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881CA-6C00-5D55-C61F-54924690A721}"/>
            </a:ext>
          </a:extLst>
        </p:cNvPr>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D4E73098-37EE-21F3-23BB-683CCBD1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27011D0-0A30-89D5-7A0E-6A9E16AC2B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336" r="15420" b="-1"/>
          <a:stretch>
            <a:fillRect/>
          </a:stretch>
        </p:blipFill>
        <p:spPr>
          <a:xfrm>
            <a:off x="6857797" y="0"/>
            <a:ext cx="5325750" cy="6858000"/>
          </a:xfrm>
          <a:prstGeom prst="rect">
            <a:avLst/>
          </a:prstGeom>
          <a:effectLst>
            <a:outerShdw blurRad="127000" dist="50800" dir="10800000" sx="99000" sy="99000" algn="r" rotWithShape="0">
              <a:prstClr val="black">
                <a:alpha val="40000"/>
              </a:prstClr>
            </a:outerShdw>
          </a:effectLst>
        </p:spPr>
      </p:pic>
      <p:sp>
        <p:nvSpPr>
          <p:cNvPr id="20" name="FadeOverlay">
            <a:extLst>
              <a:ext uri="{FF2B5EF4-FFF2-40B4-BE49-F238E27FC236}">
                <a16:creationId xmlns:a16="http://schemas.microsoft.com/office/drawing/2014/main" id="{51194724-944A-3EA7-7D43-956FDFDDB4DF}"/>
              </a:ext>
            </a:extLst>
          </p:cNvPr>
          <p:cNvSpPr/>
          <p:nvPr/>
        </p:nvSpPr>
        <p:spPr>
          <a:xfrm>
            <a:off x="5500000" y="0"/>
            <a:ext cx="5500000" cy="6858000"/>
          </a:xfrm>
          <a:prstGeom prst="rect">
            <a:avLst/>
          </a:prstGeom>
          <a:gradFill>
            <a:gsLst>
              <a:gs pos="0">
                <a:schemeClr val="bg1">
                  <a:alpha val="0"/>
                </a:schemeClr>
              </a:gs>
              <a:gs pos="15000">
                <a:schemeClr val="bg1">
                  <a:alpha val="35000"/>
                </a:schemeClr>
              </a:gs>
              <a:gs pos="32000">
                <a:schemeClr val="bg1">
                  <a:alpha val="75000"/>
                </a:schemeClr>
              </a:gs>
              <a:gs pos="48000">
                <a:schemeClr val="bg1"/>
              </a:gs>
              <a:gs pos="100000">
                <a:schemeClr val="bg1"/>
              </a:gs>
            </a:gsLst>
            <a:lin ang="10800000" scaled="0"/>
          </a:gradFill>
          <a:ln>
            <a:noFill/>
          </a:ln>
        </p:spPr>
        <p:txBody>
          <a:bodyPr rtlCol="0" anchor="ctr"/>
          <a:lstStyle/>
          <a:p>
            <a:pPr algn="ctr"/>
            <a:endParaRPr lang="en-US"/>
          </a:p>
        </p:txBody>
      </p:sp>
      <p:sp>
        <p:nvSpPr>
          <p:cNvPr id="6" name="Title 5">
            <a:extLst>
              <a:ext uri="{FF2B5EF4-FFF2-40B4-BE49-F238E27FC236}">
                <a16:creationId xmlns:a16="http://schemas.microsoft.com/office/drawing/2014/main" id="{A11A5487-71F0-521B-BD69-C7EEE389E0D1}"/>
              </a:ext>
            </a:extLst>
          </p:cNvPr>
          <p:cNvSpPr>
            <a:spLocks noGrp="1"/>
          </p:cNvSpPr>
          <p:nvPr>
            <p:ph type="title"/>
          </p:nvPr>
        </p:nvSpPr>
        <p:spPr>
          <a:xfrm>
            <a:off x="239482" y="0"/>
            <a:ext cx="6618311" cy="207861"/>
          </a:xfrm>
        </p:spPr>
        <p:txBody>
          <a:bodyPr>
            <a:normAutofit fontScale="90000"/>
          </a:bodyPr>
          <a:lstStyle/>
          <a:p>
            <a:br>
              <a:rPr lang="en-US" sz="3200" b="1" dirty="0"/>
            </a:br>
            <a:br>
              <a:rPr lang="en-US" sz="3200" b="1" dirty="0"/>
            </a:br>
            <a:r>
              <a:rPr lang="en-US" sz="3200" b="1" dirty="0"/>
              <a:t>What Have We Learned:</a:t>
            </a:r>
          </a:p>
        </p:txBody>
      </p:sp>
      <p:sp>
        <p:nvSpPr>
          <p:cNvPr id="7" name="Content Placeholder 2">
            <a:extLst>
              <a:ext uri="{FF2B5EF4-FFF2-40B4-BE49-F238E27FC236}">
                <a16:creationId xmlns:a16="http://schemas.microsoft.com/office/drawing/2014/main" id="{67B6AFD2-EF04-90F9-F2AC-83DE77420E51}"/>
              </a:ext>
            </a:extLst>
          </p:cNvPr>
          <p:cNvSpPr>
            <a:spLocks noGrp="1"/>
          </p:cNvSpPr>
          <p:nvPr>
            <p:ph idx="1"/>
          </p:nvPr>
        </p:nvSpPr>
        <p:spPr>
          <a:xfrm>
            <a:off x="185866" y="1091500"/>
            <a:ext cx="9550416" cy="5457677"/>
          </a:xfrm>
        </p:spPr>
        <p:txBody>
          <a:bodyPr>
            <a:normAutofit fontScale="92500" lnSpcReduction="20000"/>
          </a:bodyPr>
          <a:lstStyle/>
          <a:p>
            <a:pPr marL="0" indent="0">
              <a:buNone/>
            </a:pPr>
            <a:r>
              <a:rPr lang="en-US" sz="2400" b="1" dirty="0"/>
              <a:t>Bacterial Parameters: Total Coliform (TC) and E. coli (EC)</a:t>
            </a:r>
          </a:p>
          <a:p>
            <a:pPr marL="0" indent="0">
              <a:buNone/>
            </a:pPr>
            <a:endParaRPr lang="en-US" sz="2400" b="1" dirty="0"/>
          </a:p>
          <a:p>
            <a:r>
              <a:rPr lang="en-US" sz="2400" dirty="0"/>
              <a:t>Indicator bacteria are monitored in water to assess the presence and level of fecal contamination and determine the safety of recreational water</a:t>
            </a:r>
          </a:p>
          <a:p>
            <a:r>
              <a:rPr lang="en-US" sz="2400" dirty="0"/>
              <a:t>Indicator bacteria themselves not cause of illness however their presence in high concentrations suggests a high probability that disease causing pathogenic organisms are also present</a:t>
            </a:r>
          </a:p>
          <a:p>
            <a:r>
              <a:rPr lang="en-US" sz="2400" dirty="0"/>
              <a:t>EC is innocuous and it is easy to culture</a:t>
            </a:r>
          </a:p>
          <a:p>
            <a:r>
              <a:rPr lang="en-US" sz="2400" dirty="0"/>
              <a:t>EC is the primary indicator used by Health Canada as it is solely from fecal sources (TC is found in soil/vegetation sources)</a:t>
            </a:r>
          </a:p>
          <a:p>
            <a:endParaRPr lang="en-US" sz="900" dirty="0">
              <a:highlight>
                <a:srgbClr val="FFFF00"/>
              </a:highlight>
            </a:endParaRPr>
          </a:p>
          <a:p>
            <a:r>
              <a:rPr lang="en-US" sz="2400" b="1" dirty="0"/>
              <a:t>Natural Background Levels</a:t>
            </a:r>
            <a:r>
              <a:rPr lang="en-US" sz="2400" dirty="0"/>
              <a:t>: </a:t>
            </a:r>
          </a:p>
          <a:p>
            <a:pPr marL="0" indent="0">
              <a:buNone/>
            </a:pPr>
            <a:endParaRPr lang="en-US" sz="900" dirty="0"/>
          </a:p>
          <a:p>
            <a:pPr lvl="2"/>
            <a:r>
              <a:rPr lang="en-US" sz="2400" dirty="0"/>
              <a:t>Background levels in Georgian Bay and Inland Lakes </a:t>
            </a:r>
            <a:r>
              <a:rPr lang="en-US" sz="2400" b="1" dirty="0"/>
              <a:t>&lt; 5 CFU/100mL</a:t>
            </a:r>
          </a:p>
          <a:p>
            <a:pPr lvl="2"/>
            <a:r>
              <a:rPr lang="en-US" sz="2400" dirty="0"/>
              <a:t>Elevated E. coli levels directly related to the density of shoreline development and intensified human activity</a:t>
            </a:r>
          </a:p>
          <a:p>
            <a:pPr lvl="2"/>
            <a:endParaRPr lang="en-US" sz="2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Creation of the Georgian Bay Water Quality Objective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GBWQO</a:t>
            </a:r>
            <a:r>
              <a:rPr kumimoji="0" lang="en-US" sz="2400" i="0" u="none" strike="noStrike" kern="1200" cap="none" spc="0" normalizeH="0" baseline="0" noProof="0" dirty="0">
                <a:ln>
                  <a:noFill/>
                </a:ln>
                <a:solidFill>
                  <a:prstClr val="black"/>
                </a:solidFill>
                <a:effectLst/>
                <a:uLnTx/>
                <a:uFillTx/>
                <a:latin typeface="Aptos" panose="02110004020202020204"/>
                <a:ea typeface="+mn-ea"/>
                <a:cs typeface="+mn-cs"/>
              </a:rPr>
              <a:t>)</a:t>
            </a:r>
          </a:p>
          <a:p>
            <a:pPr lvl="2"/>
            <a:endParaRPr lang="en-US" sz="2400" dirty="0"/>
          </a:p>
        </p:txBody>
      </p:sp>
    </p:spTree>
    <p:extLst>
      <p:ext uri="{BB962C8B-B14F-4D97-AF65-F5344CB8AC3E}">
        <p14:creationId xmlns:p14="http://schemas.microsoft.com/office/powerpoint/2010/main" val="1167325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31533</TotalTime>
  <Words>4114</Words>
  <Application>Microsoft Office PowerPoint</Application>
  <PresentationFormat>Widescreen</PresentationFormat>
  <Paragraphs>657</Paragraphs>
  <Slides>41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Aptos</vt:lpstr>
      <vt:lpstr>Aptos Display</vt:lpstr>
      <vt:lpstr>Arial</vt:lpstr>
      <vt:lpstr>Calibri</vt:lpstr>
      <vt:lpstr>Google Sans Text</vt:lpstr>
      <vt:lpstr>Times New Roman</vt:lpstr>
      <vt:lpstr>Wingdings</vt:lpstr>
      <vt:lpstr>Office Theme</vt:lpstr>
      <vt:lpstr>1_Office Theme</vt:lpstr>
      <vt:lpstr>Training Session:    2026 Water Quality Monitoring  Program  Township of Georgian Bay   Presented by: Kim Schiefer, M.Sc.  May 16, 2026 </vt:lpstr>
      <vt:lpstr>PowerPoint Presentation</vt:lpstr>
      <vt:lpstr>PowerPoint Presentation</vt:lpstr>
      <vt:lpstr>PowerPoint Presentation</vt:lpstr>
      <vt:lpstr>PowerPoint Presentation</vt:lpstr>
      <vt:lpstr>PowerPoint Presentation</vt:lpstr>
      <vt:lpstr>PowerPoint Presentation</vt:lpstr>
      <vt:lpstr>  What Have We Learned:</vt:lpstr>
      <vt:lpstr>  What Have We Learned:</vt:lpstr>
      <vt:lpstr>Creation of Georgian Bay Water Quality Objective (GBWQO) </vt:lpstr>
      <vt:lpstr>PowerPoint Presentation</vt:lpstr>
      <vt:lpstr>PowerPoint Presentation</vt:lpstr>
      <vt:lpstr>Expansion of Water Monitoring Program in 2026 includes: </vt:lpstr>
      <vt:lpstr>2026 Program and the Water Quality Working Group (WQWG)</vt:lpstr>
      <vt:lpstr>Water Quality Working Group (WQWG) – 13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Using Data to Implement a Proactive Response</vt:lpstr>
      <vt:lpstr>PowerPoint Presentation</vt:lpstr>
      <vt:lpstr>PowerPoint Presentation</vt:lpstr>
      <vt:lpstr>PowerPoint Presentation</vt:lpstr>
      <vt:lpstr>Summary of GBWQO Exceedances in 2025 (seasonal geometric mean E. coli)</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Schiefer</dc:creator>
  <cp:lastModifiedBy>Kim Schiefer</cp:lastModifiedBy>
  <cp:revision>2</cp:revision>
  <dcterms:created xsi:type="dcterms:W3CDTF">2026-01-27T18:48:24Z</dcterms:created>
  <dcterms:modified xsi:type="dcterms:W3CDTF">2026-05-15T19:00:18Z</dcterms:modified>
</cp:coreProperties>
</file>